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1" r:id="rId5"/>
    <p:sldId id="306" r:id="rId6"/>
    <p:sldId id="307" r:id="rId7"/>
    <p:sldId id="308" r:id="rId8"/>
    <p:sldId id="310" r:id="rId9"/>
    <p:sldId id="309" r:id="rId10"/>
    <p:sldId id="311" r:id="rId11"/>
    <p:sldId id="31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6CC"/>
    <a:srgbClr val="0070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6EDAAA-BC75-4AA8-9B65-8906CAE890F6}" v="66" dt="2020-12-11T12:08: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63"/>
    <p:restoredTop sz="96315"/>
  </p:normalViewPr>
  <p:slideViewPr>
    <p:cSldViewPr snapToGrid="0">
      <p:cViewPr varScale="1">
        <p:scale>
          <a:sx n="69" d="100"/>
          <a:sy n="69" d="100"/>
        </p:scale>
        <p:origin x="-78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ice,Nick" userId="4c8a6baf-4c55-4b09-8e74-9b1a695614b4" providerId="ADAL" clId="{6B6EDAAA-BC75-4AA8-9B65-8906CAE890F6}"/>
    <pc:docChg chg="undo redo custSel addSld delSld modSld sldOrd">
      <pc:chgData name="Price,Nick" userId="4c8a6baf-4c55-4b09-8e74-9b1a695614b4" providerId="ADAL" clId="{6B6EDAAA-BC75-4AA8-9B65-8906CAE890F6}" dt="2020-12-11T12:08:48.531" v="2767" actId="20577"/>
      <pc:docMkLst>
        <pc:docMk/>
      </pc:docMkLst>
      <pc:sldChg chg="addSp delSp modSp">
        <pc:chgData name="Price,Nick" userId="4c8a6baf-4c55-4b09-8e74-9b1a695614b4" providerId="ADAL" clId="{6B6EDAAA-BC75-4AA8-9B65-8906CAE890F6}" dt="2020-12-11T12:08:48.531" v="2767" actId="20577"/>
        <pc:sldMkLst>
          <pc:docMk/>
          <pc:sldMk cId="4189388918" sldId="261"/>
        </pc:sldMkLst>
        <pc:spChg chg="del mod">
          <ac:chgData name="Price,Nick" userId="4c8a6baf-4c55-4b09-8e74-9b1a695614b4" providerId="ADAL" clId="{6B6EDAAA-BC75-4AA8-9B65-8906CAE890F6}" dt="2020-12-11T11:37:19.433" v="75" actId="478"/>
          <ac:spMkLst>
            <pc:docMk/>
            <pc:sldMk cId="4189388918" sldId="261"/>
            <ac:spMk id="3" creationId="{C7C078C2-D791-E04C-BB35-E0BB3801CC52}"/>
          </ac:spMkLst>
        </pc:spChg>
        <pc:spChg chg="add del mod">
          <ac:chgData name="Price,Nick" userId="4c8a6baf-4c55-4b09-8e74-9b1a695614b4" providerId="ADAL" clId="{6B6EDAAA-BC75-4AA8-9B65-8906CAE890F6}" dt="2020-12-11T11:37:21.255" v="76" actId="478"/>
          <ac:spMkLst>
            <pc:docMk/>
            <pc:sldMk cId="4189388918" sldId="261"/>
            <ac:spMk id="5" creationId="{A503AC6E-6C8C-4257-B22C-BBBAADD9E6AC}"/>
          </ac:spMkLst>
        </pc:spChg>
        <pc:spChg chg="mod">
          <ac:chgData name="Price,Nick" userId="4c8a6baf-4c55-4b09-8e74-9b1a695614b4" providerId="ADAL" clId="{6B6EDAAA-BC75-4AA8-9B65-8906CAE890F6}" dt="2020-12-11T12:08:48.531" v="2767" actId="20577"/>
          <ac:spMkLst>
            <pc:docMk/>
            <pc:sldMk cId="4189388918" sldId="261"/>
            <ac:spMk id="6" creationId="{4EB8AAC3-1B78-7E43-9AC2-DDC8CCB5DD63}"/>
          </ac:spMkLst>
        </pc:spChg>
        <pc:spChg chg="add">
          <ac:chgData name="Price,Nick" userId="4c8a6baf-4c55-4b09-8e74-9b1a695614b4" providerId="ADAL" clId="{6B6EDAAA-BC75-4AA8-9B65-8906CAE890F6}" dt="2020-12-11T12:08:03.254" v="2719"/>
          <ac:spMkLst>
            <pc:docMk/>
            <pc:sldMk cId="4189388918" sldId="261"/>
            <ac:spMk id="7" creationId="{7A7C7C90-D578-4E93-AC4A-3C2256006B0E}"/>
          </ac:spMkLst>
        </pc:spChg>
        <pc:spChg chg="add">
          <ac:chgData name="Price,Nick" userId="4c8a6baf-4c55-4b09-8e74-9b1a695614b4" providerId="ADAL" clId="{6B6EDAAA-BC75-4AA8-9B65-8906CAE890F6}" dt="2020-12-11T12:08:03.254" v="2719"/>
          <ac:spMkLst>
            <pc:docMk/>
            <pc:sldMk cId="4189388918" sldId="261"/>
            <ac:spMk id="8" creationId="{4556A831-4DEA-41BD-8159-BF10F28A8147}"/>
          </ac:spMkLst>
        </pc:spChg>
      </pc:sldChg>
      <pc:sldChg chg="del">
        <pc:chgData name="Price,Nick" userId="4c8a6baf-4c55-4b09-8e74-9b1a695614b4" providerId="ADAL" clId="{6B6EDAAA-BC75-4AA8-9B65-8906CAE890F6}" dt="2020-12-11T11:37:35.770" v="80" actId="2696"/>
        <pc:sldMkLst>
          <pc:docMk/>
          <pc:sldMk cId="4050365346" sldId="282"/>
        </pc:sldMkLst>
      </pc:sldChg>
      <pc:sldChg chg="del">
        <pc:chgData name="Price,Nick" userId="4c8a6baf-4c55-4b09-8e74-9b1a695614b4" providerId="ADAL" clId="{6B6EDAAA-BC75-4AA8-9B65-8906CAE890F6}" dt="2020-12-11T11:37:35.759" v="79" actId="2696"/>
        <pc:sldMkLst>
          <pc:docMk/>
          <pc:sldMk cId="2182531720" sldId="283"/>
        </pc:sldMkLst>
      </pc:sldChg>
      <pc:sldChg chg="del">
        <pc:chgData name="Price,Nick" userId="4c8a6baf-4c55-4b09-8e74-9b1a695614b4" providerId="ADAL" clId="{6B6EDAAA-BC75-4AA8-9B65-8906CAE890F6}" dt="2020-12-11T11:37:35.793" v="82" actId="2696"/>
        <pc:sldMkLst>
          <pc:docMk/>
          <pc:sldMk cId="2230651913" sldId="284"/>
        </pc:sldMkLst>
      </pc:sldChg>
      <pc:sldChg chg="del">
        <pc:chgData name="Price,Nick" userId="4c8a6baf-4c55-4b09-8e74-9b1a695614b4" providerId="ADAL" clId="{6B6EDAAA-BC75-4AA8-9B65-8906CAE890F6}" dt="2020-12-11T11:37:35.781" v="81" actId="2696"/>
        <pc:sldMkLst>
          <pc:docMk/>
          <pc:sldMk cId="714372022" sldId="285"/>
        </pc:sldMkLst>
      </pc:sldChg>
      <pc:sldChg chg="del">
        <pc:chgData name="Price,Nick" userId="4c8a6baf-4c55-4b09-8e74-9b1a695614b4" providerId="ADAL" clId="{6B6EDAAA-BC75-4AA8-9B65-8906CAE890F6}" dt="2020-12-11T11:37:35.839" v="86" actId="2696"/>
        <pc:sldMkLst>
          <pc:docMk/>
          <pc:sldMk cId="3818345968" sldId="286"/>
        </pc:sldMkLst>
      </pc:sldChg>
      <pc:sldChg chg="del">
        <pc:chgData name="Price,Nick" userId="4c8a6baf-4c55-4b09-8e74-9b1a695614b4" providerId="ADAL" clId="{6B6EDAAA-BC75-4AA8-9B65-8906CAE890F6}" dt="2020-12-11T11:37:35.803" v="83" actId="2696"/>
        <pc:sldMkLst>
          <pc:docMk/>
          <pc:sldMk cId="931541674" sldId="287"/>
        </pc:sldMkLst>
      </pc:sldChg>
      <pc:sldChg chg="del">
        <pc:chgData name="Price,Nick" userId="4c8a6baf-4c55-4b09-8e74-9b1a695614b4" providerId="ADAL" clId="{6B6EDAAA-BC75-4AA8-9B65-8906CAE890F6}" dt="2020-12-11T11:37:35.815" v="84" actId="2696"/>
        <pc:sldMkLst>
          <pc:docMk/>
          <pc:sldMk cId="975378074" sldId="288"/>
        </pc:sldMkLst>
      </pc:sldChg>
      <pc:sldChg chg="del">
        <pc:chgData name="Price,Nick" userId="4c8a6baf-4c55-4b09-8e74-9b1a695614b4" providerId="ADAL" clId="{6B6EDAAA-BC75-4AA8-9B65-8906CAE890F6}" dt="2020-12-11T11:37:35.828" v="85" actId="2696"/>
        <pc:sldMkLst>
          <pc:docMk/>
          <pc:sldMk cId="1629590621" sldId="289"/>
        </pc:sldMkLst>
      </pc:sldChg>
      <pc:sldChg chg="del">
        <pc:chgData name="Price,Nick" userId="4c8a6baf-4c55-4b09-8e74-9b1a695614b4" providerId="ADAL" clId="{6B6EDAAA-BC75-4AA8-9B65-8906CAE890F6}" dt="2020-12-11T11:37:35.851" v="87" actId="2696"/>
        <pc:sldMkLst>
          <pc:docMk/>
          <pc:sldMk cId="4207119405" sldId="290"/>
        </pc:sldMkLst>
      </pc:sldChg>
      <pc:sldChg chg="del">
        <pc:chgData name="Price,Nick" userId="4c8a6baf-4c55-4b09-8e74-9b1a695614b4" providerId="ADAL" clId="{6B6EDAAA-BC75-4AA8-9B65-8906CAE890F6}" dt="2020-12-11T11:37:35.861" v="88" actId="2696"/>
        <pc:sldMkLst>
          <pc:docMk/>
          <pc:sldMk cId="2693728308" sldId="291"/>
        </pc:sldMkLst>
      </pc:sldChg>
      <pc:sldChg chg="del">
        <pc:chgData name="Price,Nick" userId="4c8a6baf-4c55-4b09-8e74-9b1a695614b4" providerId="ADAL" clId="{6B6EDAAA-BC75-4AA8-9B65-8906CAE890F6}" dt="2020-12-11T11:37:35.873" v="89" actId="2696"/>
        <pc:sldMkLst>
          <pc:docMk/>
          <pc:sldMk cId="3487567699" sldId="292"/>
        </pc:sldMkLst>
      </pc:sldChg>
      <pc:sldChg chg="del">
        <pc:chgData name="Price,Nick" userId="4c8a6baf-4c55-4b09-8e74-9b1a695614b4" providerId="ADAL" clId="{6B6EDAAA-BC75-4AA8-9B65-8906CAE890F6}" dt="2020-12-11T11:37:35.885" v="90" actId="2696"/>
        <pc:sldMkLst>
          <pc:docMk/>
          <pc:sldMk cId="251371193" sldId="293"/>
        </pc:sldMkLst>
      </pc:sldChg>
      <pc:sldChg chg="del">
        <pc:chgData name="Price,Nick" userId="4c8a6baf-4c55-4b09-8e74-9b1a695614b4" providerId="ADAL" clId="{6B6EDAAA-BC75-4AA8-9B65-8906CAE890F6}" dt="2020-12-11T11:37:35.896" v="91" actId="2696"/>
        <pc:sldMkLst>
          <pc:docMk/>
          <pc:sldMk cId="1073989464" sldId="294"/>
        </pc:sldMkLst>
      </pc:sldChg>
      <pc:sldChg chg="del">
        <pc:chgData name="Price,Nick" userId="4c8a6baf-4c55-4b09-8e74-9b1a695614b4" providerId="ADAL" clId="{6B6EDAAA-BC75-4AA8-9B65-8906CAE890F6}" dt="2020-12-11T11:37:35.911" v="92" actId="2696"/>
        <pc:sldMkLst>
          <pc:docMk/>
          <pc:sldMk cId="485542805" sldId="295"/>
        </pc:sldMkLst>
      </pc:sldChg>
      <pc:sldChg chg="del">
        <pc:chgData name="Price,Nick" userId="4c8a6baf-4c55-4b09-8e74-9b1a695614b4" providerId="ADAL" clId="{6B6EDAAA-BC75-4AA8-9B65-8906CAE890F6}" dt="2020-12-11T11:37:35.929" v="94" actId="2696"/>
        <pc:sldMkLst>
          <pc:docMk/>
          <pc:sldMk cId="4101987296" sldId="296"/>
        </pc:sldMkLst>
      </pc:sldChg>
      <pc:sldChg chg="del">
        <pc:chgData name="Price,Nick" userId="4c8a6baf-4c55-4b09-8e74-9b1a695614b4" providerId="ADAL" clId="{6B6EDAAA-BC75-4AA8-9B65-8906CAE890F6}" dt="2020-12-11T11:37:35.919" v="93" actId="2696"/>
        <pc:sldMkLst>
          <pc:docMk/>
          <pc:sldMk cId="3382015397" sldId="297"/>
        </pc:sldMkLst>
      </pc:sldChg>
      <pc:sldChg chg="del">
        <pc:chgData name="Price,Nick" userId="4c8a6baf-4c55-4b09-8e74-9b1a695614b4" providerId="ADAL" clId="{6B6EDAAA-BC75-4AA8-9B65-8906CAE890F6}" dt="2020-12-11T11:37:35.935" v="95" actId="2696"/>
        <pc:sldMkLst>
          <pc:docMk/>
          <pc:sldMk cId="82918546" sldId="298"/>
        </pc:sldMkLst>
      </pc:sldChg>
      <pc:sldChg chg="del">
        <pc:chgData name="Price,Nick" userId="4c8a6baf-4c55-4b09-8e74-9b1a695614b4" providerId="ADAL" clId="{6B6EDAAA-BC75-4AA8-9B65-8906CAE890F6}" dt="2020-12-11T11:37:35.935" v="96" actId="2696"/>
        <pc:sldMkLst>
          <pc:docMk/>
          <pc:sldMk cId="1225341373" sldId="299"/>
        </pc:sldMkLst>
      </pc:sldChg>
      <pc:sldChg chg="del">
        <pc:chgData name="Price,Nick" userId="4c8a6baf-4c55-4b09-8e74-9b1a695614b4" providerId="ADAL" clId="{6B6EDAAA-BC75-4AA8-9B65-8906CAE890F6}" dt="2020-12-11T11:37:35.959" v="97" actId="2696"/>
        <pc:sldMkLst>
          <pc:docMk/>
          <pc:sldMk cId="3026503811" sldId="300"/>
        </pc:sldMkLst>
      </pc:sldChg>
      <pc:sldChg chg="del">
        <pc:chgData name="Price,Nick" userId="4c8a6baf-4c55-4b09-8e74-9b1a695614b4" providerId="ADAL" clId="{6B6EDAAA-BC75-4AA8-9B65-8906CAE890F6}" dt="2020-12-11T11:37:35.970" v="98" actId="2696"/>
        <pc:sldMkLst>
          <pc:docMk/>
          <pc:sldMk cId="1730088038" sldId="301"/>
        </pc:sldMkLst>
      </pc:sldChg>
      <pc:sldChg chg="del">
        <pc:chgData name="Price,Nick" userId="4c8a6baf-4c55-4b09-8e74-9b1a695614b4" providerId="ADAL" clId="{6B6EDAAA-BC75-4AA8-9B65-8906CAE890F6}" dt="2020-12-11T11:37:35.992" v="100" actId="2696"/>
        <pc:sldMkLst>
          <pc:docMk/>
          <pc:sldMk cId="3405090290" sldId="302"/>
        </pc:sldMkLst>
      </pc:sldChg>
      <pc:sldChg chg="del">
        <pc:chgData name="Price,Nick" userId="4c8a6baf-4c55-4b09-8e74-9b1a695614b4" providerId="ADAL" clId="{6B6EDAAA-BC75-4AA8-9B65-8906CAE890F6}" dt="2020-12-11T11:37:35.980" v="99" actId="2696"/>
        <pc:sldMkLst>
          <pc:docMk/>
          <pc:sldMk cId="633926851" sldId="303"/>
        </pc:sldMkLst>
      </pc:sldChg>
      <pc:sldChg chg="modSp del modTransition">
        <pc:chgData name="Price,Nick" userId="4c8a6baf-4c55-4b09-8e74-9b1a695614b4" providerId="ADAL" clId="{6B6EDAAA-BC75-4AA8-9B65-8906CAE890F6}" dt="2020-12-11T11:38:27.898" v="175" actId="2696"/>
        <pc:sldMkLst>
          <pc:docMk/>
          <pc:sldMk cId="2597659671" sldId="304"/>
        </pc:sldMkLst>
        <pc:spChg chg="mod">
          <ac:chgData name="Price,Nick" userId="4c8a6baf-4c55-4b09-8e74-9b1a695614b4" providerId="ADAL" clId="{6B6EDAAA-BC75-4AA8-9B65-8906CAE890F6}" dt="2020-12-11T11:37:47.925" v="118" actId="20577"/>
          <ac:spMkLst>
            <pc:docMk/>
            <pc:sldMk cId="2597659671" sldId="304"/>
            <ac:spMk id="2" creationId="{1AAD909F-53BD-2741-9CFC-0D86F9CD5226}"/>
          </ac:spMkLst>
        </pc:spChg>
        <pc:spChg chg="mod">
          <ac:chgData name="Price,Nick" userId="4c8a6baf-4c55-4b09-8e74-9b1a695614b4" providerId="ADAL" clId="{6B6EDAAA-BC75-4AA8-9B65-8906CAE890F6}" dt="2020-12-11T11:38:07.961" v="166" actId="20577"/>
          <ac:spMkLst>
            <pc:docMk/>
            <pc:sldMk cId="2597659671" sldId="304"/>
            <ac:spMk id="3" creationId="{C7C078C2-D791-E04C-BB35-E0BB3801CC52}"/>
          </ac:spMkLst>
        </pc:spChg>
      </pc:sldChg>
      <pc:sldChg chg="del">
        <pc:chgData name="Price,Nick" userId="4c8a6baf-4c55-4b09-8e74-9b1a695614b4" providerId="ADAL" clId="{6B6EDAAA-BC75-4AA8-9B65-8906CAE890F6}" dt="2020-12-11T11:37:38.267" v="101" actId="2696"/>
        <pc:sldMkLst>
          <pc:docMk/>
          <pc:sldMk cId="1114358243" sldId="305"/>
        </pc:sldMkLst>
      </pc:sldChg>
      <pc:sldChg chg="add del">
        <pc:chgData name="Price,Nick" userId="4c8a6baf-4c55-4b09-8e74-9b1a695614b4" providerId="ADAL" clId="{6B6EDAAA-BC75-4AA8-9B65-8906CAE890F6}" dt="2020-12-11T11:41:55.803" v="320" actId="2696"/>
        <pc:sldMkLst>
          <pc:docMk/>
          <pc:sldMk cId="3035742414" sldId="305"/>
        </pc:sldMkLst>
      </pc:sldChg>
      <pc:sldChg chg="addSp delSp modSp add modTransition">
        <pc:chgData name="Price,Nick" userId="4c8a6baf-4c55-4b09-8e74-9b1a695614b4" providerId="ADAL" clId="{6B6EDAAA-BC75-4AA8-9B65-8906CAE890F6}" dt="2020-12-11T12:06:46.357" v="2630" actId="108"/>
        <pc:sldMkLst>
          <pc:docMk/>
          <pc:sldMk cId="394759426" sldId="306"/>
        </pc:sldMkLst>
        <pc:spChg chg="mod">
          <ac:chgData name="Price,Nick" userId="4c8a6baf-4c55-4b09-8e74-9b1a695614b4" providerId="ADAL" clId="{6B6EDAAA-BC75-4AA8-9B65-8906CAE890F6}" dt="2020-12-11T11:47:06.095" v="979" actId="20577"/>
          <ac:spMkLst>
            <pc:docMk/>
            <pc:sldMk cId="394759426" sldId="306"/>
            <ac:spMk id="2" creationId="{1AAD909F-53BD-2741-9CFC-0D86F9CD5226}"/>
          </ac:spMkLst>
        </pc:spChg>
        <pc:spChg chg="mod">
          <ac:chgData name="Price,Nick" userId="4c8a6baf-4c55-4b09-8e74-9b1a695614b4" providerId="ADAL" clId="{6B6EDAAA-BC75-4AA8-9B65-8906CAE890F6}" dt="2020-12-11T11:47:03.424" v="968" actId="6549"/>
          <ac:spMkLst>
            <pc:docMk/>
            <pc:sldMk cId="394759426" sldId="306"/>
            <ac:spMk id="3" creationId="{C7C078C2-D791-E04C-BB35-E0BB3801CC52}"/>
          </ac:spMkLst>
        </pc:spChg>
        <pc:spChg chg="add del">
          <ac:chgData name="Price,Nick" userId="4c8a6baf-4c55-4b09-8e74-9b1a695614b4" providerId="ADAL" clId="{6B6EDAAA-BC75-4AA8-9B65-8906CAE890F6}" dt="2020-12-11T11:48:09.495" v="1039" actId="478"/>
          <ac:spMkLst>
            <pc:docMk/>
            <pc:sldMk cId="394759426" sldId="306"/>
            <ac:spMk id="5" creationId="{AF793E6A-5E60-164F-BD89-A74375A301B3}"/>
          </ac:spMkLst>
        </pc:spChg>
        <pc:spChg chg="add mod">
          <ac:chgData name="Price,Nick" userId="4c8a6baf-4c55-4b09-8e74-9b1a695614b4" providerId="ADAL" clId="{6B6EDAAA-BC75-4AA8-9B65-8906CAE890F6}" dt="2020-12-11T11:41:00.948" v="314" actId="14100"/>
          <ac:spMkLst>
            <pc:docMk/>
            <pc:sldMk cId="394759426" sldId="306"/>
            <ac:spMk id="18" creationId="{9A6E67CD-8247-4379-AD81-47DBEE54C757}"/>
          </ac:spMkLst>
        </pc:spChg>
        <pc:spChg chg="add del mod">
          <ac:chgData name="Price,Nick" userId="4c8a6baf-4c55-4b09-8e74-9b1a695614b4" providerId="ADAL" clId="{6B6EDAAA-BC75-4AA8-9B65-8906CAE890F6}" dt="2020-12-11T11:48:18.617" v="1054" actId="20577"/>
          <ac:spMkLst>
            <pc:docMk/>
            <pc:sldMk cId="394759426" sldId="306"/>
            <ac:spMk id="20" creationId="{C23C2FE1-6952-864C-80CB-C064BE6CD65B}"/>
          </ac:spMkLst>
        </pc:spChg>
        <pc:spChg chg="add del">
          <ac:chgData name="Price,Nick" userId="4c8a6baf-4c55-4b09-8e74-9b1a695614b4" providerId="ADAL" clId="{6B6EDAAA-BC75-4AA8-9B65-8906CAE890F6}" dt="2020-12-11T11:48:09.495" v="1039" actId="478"/>
          <ac:spMkLst>
            <pc:docMk/>
            <pc:sldMk cId="394759426" sldId="306"/>
            <ac:spMk id="22" creationId="{349731B9-0855-1C42-9D38-B476609B5690}"/>
          </ac:spMkLst>
        </pc:spChg>
        <pc:spChg chg="add del">
          <ac:chgData name="Price,Nick" userId="4c8a6baf-4c55-4b09-8e74-9b1a695614b4" providerId="ADAL" clId="{6B6EDAAA-BC75-4AA8-9B65-8906CAE890F6}" dt="2020-12-11T11:48:09.495" v="1039" actId="478"/>
          <ac:spMkLst>
            <pc:docMk/>
            <pc:sldMk cId="394759426" sldId="306"/>
            <ac:spMk id="23" creationId="{1016F923-29C2-8043-8603-A1B8E14D177F}"/>
          </ac:spMkLst>
        </pc:spChg>
        <pc:spChg chg="mod ord">
          <ac:chgData name="Price,Nick" userId="4c8a6baf-4c55-4b09-8e74-9b1a695614b4" providerId="ADAL" clId="{6B6EDAAA-BC75-4AA8-9B65-8906CAE890F6}" dt="2020-12-11T11:40:15.790" v="263" actId="1076"/>
          <ac:spMkLst>
            <pc:docMk/>
            <pc:sldMk cId="394759426" sldId="306"/>
            <ac:spMk id="29" creationId="{505E8FF0-8506-4A41-90BB-7E53483FDB84}"/>
          </ac:spMkLst>
        </pc:spChg>
        <pc:picChg chg="add mod">
          <ac:chgData name="Price,Nick" userId="4c8a6baf-4c55-4b09-8e74-9b1a695614b4" providerId="ADAL" clId="{6B6EDAAA-BC75-4AA8-9B65-8906CAE890F6}" dt="2020-12-11T12:06:45.780" v="2629" actId="108"/>
          <ac:picMkLst>
            <pc:docMk/>
            <pc:sldMk cId="394759426" sldId="306"/>
            <ac:picMk id="4" creationId="{DB9F4BD1-90B8-4CC5-8250-3908E7B9DF1A}"/>
          </ac:picMkLst>
        </pc:picChg>
        <pc:picChg chg="add mod">
          <ac:chgData name="Price,Nick" userId="4c8a6baf-4c55-4b09-8e74-9b1a695614b4" providerId="ADAL" clId="{6B6EDAAA-BC75-4AA8-9B65-8906CAE890F6}" dt="2020-12-11T12:06:46.357" v="2630" actId="108"/>
          <ac:picMkLst>
            <pc:docMk/>
            <pc:sldMk cId="394759426" sldId="306"/>
            <ac:picMk id="10" creationId="{B0E116A3-71C2-42E4-B942-197D2BBE7125}"/>
          </ac:picMkLst>
        </pc:picChg>
        <pc:picChg chg="add del mod">
          <ac:chgData name="Price,Nick" userId="4c8a6baf-4c55-4b09-8e74-9b1a695614b4" providerId="ADAL" clId="{6B6EDAAA-BC75-4AA8-9B65-8906CAE890F6}" dt="2020-12-11T11:41:51.934" v="319" actId="478"/>
          <ac:picMkLst>
            <pc:docMk/>
            <pc:sldMk cId="394759426" sldId="306"/>
            <ac:picMk id="13" creationId="{E26E4C0D-94EE-4D21-AAEC-81D8DC34EEBB}"/>
          </ac:picMkLst>
        </pc:picChg>
        <pc:picChg chg="del">
          <ac:chgData name="Price,Nick" userId="4c8a6baf-4c55-4b09-8e74-9b1a695614b4" providerId="ADAL" clId="{6B6EDAAA-BC75-4AA8-9B65-8906CAE890F6}" dt="2020-12-11T11:39:28.356" v="211" actId="478"/>
          <ac:picMkLst>
            <pc:docMk/>
            <pc:sldMk cId="394759426" sldId="306"/>
            <ac:picMk id="19" creationId="{ECB31FFC-4CD0-9E46-B6EE-D2E6B59033C9}"/>
          </ac:picMkLst>
        </pc:picChg>
        <pc:cxnChg chg="add mod">
          <ac:chgData name="Price,Nick" userId="4c8a6baf-4c55-4b09-8e74-9b1a695614b4" providerId="ADAL" clId="{6B6EDAAA-BC75-4AA8-9B65-8906CAE890F6}" dt="2020-12-11T11:44:47.241" v="675" actId="14100"/>
          <ac:cxnSpMkLst>
            <pc:docMk/>
            <pc:sldMk cId="394759426" sldId="306"/>
            <ac:cxnSpMk id="21" creationId="{08A27323-BFBA-4303-B7A6-F614CD21ECCD}"/>
          </ac:cxnSpMkLst>
        </pc:cxnChg>
        <pc:cxnChg chg="mod ord">
          <ac:chgData name="Price,Nick" userId="4c8a6baf-4c55-4b09-8e74-9b1a695614b4" providerId="ADAL" clId="{6B6EDAAA-BC75-4AA8-9B65-8906CAE890F6}" dt="2020-12-11T11:40:49.607" v="309" actId="1076"/>
          <ac:cxnSpMkLst>
            <pc:docMk/>
            <pc:sldMk cId="394759426" sldId="306"/>
            <ac:cxnSpMk id="36" creationId="{A585E22B-7CB0-EF41-AE33-096D4F33CE9F}"/>
          </ac:cxnSpMkLst>
        </pc:cxnChg>
      </pc:sldChg>
      <pc:sldChg chg="modSp add del">
        <pc:chgData name="Price,Nick" userId="4c8a6baf-4c55-4b09-8e74-9b1a695614b4" providerId="ADAL" clId="{6B6EDAAA-BC75-4AA8-9B65-8906CAE890F6}" dt="2020-12-11T11:38:59.739" v="210" actId="2696"/>
        <pc:sldMkLst>
          <pc:docMk/>
          <pc:sldMk cId="2244263547" sldId="307"/>
        </pc:sldMkLst>
        <pc:spChg chg="mod">
          <ac:chgData name="Price,Nick" userId="4c8a6baf-4c55-4b09-8e74-9b1a695614b4" providerId="ADAL" clId="{6B6EDAAA-BC75-4AA8-9B65-8906CAE890F6}" dt="2020-12-11T11:38:49.044" v="195" actId="20577"/>
          <ac:spMkLst>
            <pc:docMk/>
            <pc:sldMk cId="2244263547" sldId="307"/>
            <ac:spMk id="2" creationId="{1AAD909F-53BD-2741-9CFC-0D86F9CD5226}"/>
          </ac:spMkLst>
        </pc:spChg>
        <pc:spChg chg="mod">
          <ac:chgData name="Price,Nick" userId="4c8a6baf-4c55-4b09-8e74-9b1a695614b4" providerId="ADAL" clId="{6B6EDAAA-BC75-4AA8-9B65-8906CAE890F6}" dt="2020-12-11T11:38:55.201" v="209" actId="20577"/>
          <ac:spMkLst>
            <pc:docMk/>
            <pc:sldMk cId="2244263547" sldId="307"/>
            <ac:spMk id="3" creationId="{C7C078C2-D791-E04C-BB35-E0BB3801CC52}"/>
          </ac:spMkLst>
        </pc:spChg>
      </pc:sldChg>
      <pc:sldChg chg="addSp delSp modSp add modTransition">
        <pc:chgData name="Price,Nick" userId="4c8a6baf-4c55-4b09-8e74-9b1a695614b4" providerId="ADAL" clId="{6B6EDAAA-BC75-4AA8-9B65-8906CAE890F6}" dt="2020-12-11T12:08:02.523" v="2718"/>
        <pc:sldMkLst>
          <pc:docMk/>
          <pc:sldMk cId="2489775083" sldId="307"/>
        </pc:sldMkLst>
        <pc:spChg chg="mod">
          <ac:chgData name="Price,Nick" userId="4c8a6baf-4c55-4b09-8e74-9b1a695614b4" providerId="ADAL" clId="{6B6EDAAA-BC75-4AA8-9B65-8906CAE890F6}" dt="2020-12-11T11:46:59.256" v="966" actId="20577"/>
          <ac:spMkLst>
            <pc:docMk/>
            <pc:sldMk cId="2489775083" sldId="307"/>
            <ac:spMk id="2" creationId="{1AAD909F-53BD-2741-9CFC-0D86F9CD5226}"/>
          </ac:spMkLst>
        </pc:spChg>
        <pc:spChg chg="mod">
          <ac:chgData name="Price,Nick" userId="4c8a6baf-4c55-4b09-8e74-9b1a695614b4" providerId="ADAL" clId="{6B6EDAAA-BC75-4AA8-9B65-8906CAE890F6}" dt="2020-12-11T11:47:37.831" v="1032" actId="313"/>
          <ac:spMkLst>
            <pc:docMk/>
            <pc:sldMk cId="2489775083" sldId="307"/>
            <ac:spMk id="3" creationId="{C7C078C2-D791-E04C-BB35-E0BB3801CC52}"/>
          </ac:spMkLst>
        </pc:spChg>
        <pc:spChg chg="del">
          <ac:chgData name="Price,Nick" userId="4c8a6baf-4c55-4b09-8e74-9b1a695614b4" providerId="ADAL" clId="{6B6EDAAA-BC75-4AA8-9B65-8906CAE890F6}" dt="2020-12-11T11:48:43.026" v="1055" actId="478"/>
          <ac:spMkLst>
            <pc:docMk/>
            <pc:sldMk cId="2489775083" sldId="307"/>
            <ac:spMk id="5" creationId="{AF793E6A-5E60-164F-BD89-A74375A301B3}"/>
          </ac:spMkLst>
        </pc:spChg>
        <pc:spChg chg="mod ord">
          <ac:chgData name="Price,Nick" userId="4c8a6baf-4c55-4b09-8e74-9b1a695614b4" providerId="ADAL" clId="{6B6EDAAA-BC75-4AA8-9B65-8906CAE890F6}" dt="2020-12-11T11:45:15.308" v="699" actId="1076"/>
          <ac:spMkLst>
            <pc:docMk/>
            <pc:sldMk cId="2489775083" sldId="307"/>
            <ac:spMk id="18" creationId="{9A6E67CD-8247-4379-AD81-47DBEE54C757}"/>
          </ac:spMkLst>
        </pc:spChg>
        <pc:spChg chg="del">
          <ac:chgData name="Price,Nick" userId="4c8a6baf-4c55-4b09-8e74-9b1a695614b4" providerId="ADAL" clId="{6B6EDAAA-BC75-4AA8-9B65-8906CAE890F6}" dt="2020-12-11T11:48:43.026" v="1055" actId="478"/>
          <ac:spMkLst>
            <pc:docMk/>
            <pc:sldMk cId="2489775083" sldId="307"/>
            <ac:spMk id="20" creationId="{C23C2FE1-6952-864C-80CB-C064BE6CD65B}"/>
          </ac:spMkLst>
        </pc:spChg>
        <pc:spChg chg="del">
          <ac:chgData name="Price,Nick" userId="4c8a6baf-4c55-4b09-8e74-9b1a695614b4" providerId="ADAL" clId="{6B6EDAAA-BC75-4AA8-9B65-8906CAE890F6}" dt="2020-12-11T11:48:43.026" v="1055" actId="478"/>
          <ac:spMkLst>
            <pc:docMk/>
            <pc:sldMk cId="2489775083" sldId="307"/>
            <ac:spMk id="22" creationId="{349731B9-0855-1C42-9D38-B476609B5690}"/>
          </ac:spMkLst>
        </pc:spChg>
        <pc:spChg chg="del">
          <ac:chgData name="Price,Nick" userId="4c8a6baf-4c55-4b09-8e74-9b1a695614b4" providerId="ADAL" clId="{6B6EDAAA-BC75-4AA8-9B65-8906CAE890F6}" dt="2020-12-11T11:48:43.026" v="1055" actId="478"/>
          <ac:spMkLst>
            <pc:docMk/>
            <pc:sldMk cId="2489775083" sldId="307"/>
            <ac:spMk id="23" creationId="{1016F923-29C2-8043-8603-A1B8E14D177F}"/>
          </ac:spMkLst>
        </pc:spChg>
        <pc:spChg chg="add mod">
          <ac:chgData name="Price,Nick" userId="4c8a6baf-4c55-4b09-8e74-9b1a695614b4" providerId="ADAL" clId="{6B6EDAAA-BC75-4AA8-9B65-8906CAE890F6}" dt="2020-12-11T11:47:50.528" v="1036" actId="14100"/>
          <ac:spMkLst>
            <pc:docMk/>
            <pc:sldMk cId="2489775083" sldId="307"/>
            <ac:spMk id="26" creationId="{22F73407-88A3-492C-980B-228C9D1F50F9}"/>
          </ac:spMkLst>
        </pc:spChg>
        <pc:spChg chg="add mod">
          <ac:chgData name="Price,Nick" userId="4c8a6baf-4c55-4b09-8e74-9b1a695614b4" providerId="ADAL" clId="{6B6EDAAA-BC75-4AA8-9B65-8906CAE890F6}" dt="2020-12-11T11:48:48.237" v="1069" actId="20577"/>
          <ac:spMkLst>
            <pc:docMk/>
            <pc:sldMk cId="2489775083" sldId="307"/>
            <ac:spMk id="28" creationId="{9EEF4D60-A544-4EEF-9547-2982962158BD}"/>
          </ac:spMkLst>
        </pc:spChg>
        <pc:spChg chg="mod">
          <ac:chgData name="Price,Nick" userId="4c8a6baf-4c55-4b09-8e74-9b1a695614b4" providerId="ADAL" clId="{6B6EDAAA-BC75-4AA8-9B65-8906CAE890F6}" dt="2020-12-11T11:45:59.915" v="796" actId="1076"/>
          <ac:spMkLst>
            <pc:docMk/>
            <pc:sldMk cId="2489775083" sldId="307"/>
            <ac:spMk id="29" creationId="{505E8FF0-8506-4A41-90BB-7E53483FDB84}"/>
          </ac:spMkLst>
        </pc:spChg>
        <pc:spChg chg="add">
          <ac:chgData name="Price,Nick" userId="4c8a6baf-4c55-4b09-8e74-9b1a695614b4" providerId="ADAL" clId="{6B6EDAAA-BC75-4AA8-9B65-8906CAE890F6}" dt="2020-12-11T11:48:43.256" v="1056"/>
          <ac:spMkLst>
            <pc:docMk/>
            <pc:sldMk cId="2489775083" sldId="307"/>
            <ac:spMk id="30" creationId="{8D526E0A-63C7-47FD-822E-8E4BBF383C6D}"/>
          </ac:spMkLst>
        </pc:spChg>
        <pc:spChg chg="add">
          <ac:chgData name="Price,Nick" userId="4c8a6baf-4c55-4b09-8e74-9b1a695614b4" providerId="ADAL" clId="{6B6EDAAA-BC75-4AA8-9B65-8906CAE890F6}" dt="2020-12-11T11:48:43.256" v="1056"/>
          <ac:spMkLst>
            <pc:docMk/>
            <pc:sldMk cId="2489775083" sldId="307"/>
            <ac:spMk id="31" creationId="{AD4788D3-833F-4628-9697-05FD2886AC9B}"/>
          </ac:spMkLst>
        </pc:spChg>
        <pc:spChg chg="add">
          <ac:chgData name="Price,Nick" userId="4c8a6baf-4c55-4b09-8e74-9b1a695614b4" providerId="ADAL" clId="{6B6EDAAA-BC75-4AA8-9B65-8906CAE890F6}" dt="2020-12-11T11:48:43.256" v="1056"/>
          <ac:spMkLst>
            <pc:docMk/>
            <pc:sldMk cId="2489775083" sldId="307"/>
            <ac:spMk id="32" creationId="{E5A77BDC-464D-49B0-8FC8-E4EFC6C099A4}"/>
          </ac:spMkLst>
        </pc:spChg>
        <pc:spChg chg="add del">
          <ac:chgData name="Price,Nick" userId="4c8a6baf-4c55-4b09-8e74-9b1a695614b4" providerId="ADAL" clId="{6B6EDAAA-BC75-4AA8-9B65-8906CAE890F6}" dt="2020-12-11T12:08:02.523" v="2718"/>
          <ac:spMkLst>
            <pc:docMk/>
            <pc:sldMk cId="2489775083" sldId="307"/>
            <ac:spMk id="33" creationId="{626D3813-AB76-449E-B36C-4FB5800CD683}"/>
          </ac:spMkLst>
        </pc:spChg>
        <pc:spChg chg="add del">
          <ac:chgData name="Price,Nick" userId="4c8a6baf-4c55-4b09-8e74-9b1a695614b4" providerId="ADAL" clId="{6B6EDAAA-BC75-4AA8-9B65-8906CAE890F6}" dt="2020-12-11T12:08:02.523" v="2718"/>
          <ac:spMkLst>
            <pc:docMk/>
            <pc:sldMk cId="2489775083" sldId="307"/>
            <ac:spMk id="34" creationId="{7136B0F3-F2AE-4A47-A727-955CDE11BB91}"/>
          </ac:spMkLst>
        </pc:spChg>
        <pc:picChg chg="del">
          <ac:chgData name="Price,Nick" userId="4c8a6baf-4c55-4b09-8e74-9b1a695614b4" providerId="ADAL" clId="{6B6EDAAA-BC75-4AA8-9B65-8906CAE890F6}" dt="2020-12-11T11:42:09.621" v="324" actId="478"/>
          <ac:picMkLst>
            <pc:docMk/>
            <pc:sldMk cId="2489775083" sldId="307"/>
            <ac:picMk id="4" creationId="{DB9F4BD1-90B8-4CC5-8250-3908E7B9DF1A}"/>
          </ac:picMkLst>
        </pc:picChg>
        <pc:picChg chg="add del mod modCrop">
          <ac:chgData name="Price,Nick" userId="4c8a6baf-4c55-4b09-8e74-9b1a695614b4" providerId="ADAL" clId="{6B6EDAAA-BC75-4AA8-9B65-8906CAE890F6}" dt="2020-12-11T11:45:05.034" v="697" actId="478"/>
          <ac:picMkLst>
            <pc:docMk/>
            <pc:sldMk cId="2489775083" sldId="307"/>
            <ac:picMk id="6" creationId="{BD1B4CCD-76B2-4766-97A0-C2C00BDFCB06}"/>
          </ac:picMkLst>
        </pc:picChg>
        <pc:picChg chg="add mod modCrop">
          <ac:chgData name="Price,Nick" userId="4c8a6baf-4c55-4b09-8e74-9b1a695614b4" providerId="ADAL" clId="{6B6EDAAA-BC75-4AA8-9B65-8906CAE890F6}" dt="2020-12-11T12:06:43.354" v="2628" actId="108"/>
          <ac:picMkLst>
            <pc:docMk/>
            <pc:sldMk cId="2489775083" sldId="307"/>
            <ac:picMk id="7" creationId="{AABCCD5F-6A83-4496-A3FC-97BAB98A6F46}"/>
          </ac:picMkLst>
        </pc:picChg>
        <pc:picChg chg="del">
          <ac:chgData name="Price,Nick" userId="4c8a6baf-4c55-4b09-8e74-9b1a695614b4" providerId="ADAL" clId="{6B6EDAAA-BC75-4AA8-9B65-8906CAE890F6}" dt="2020-12-11T11:42:10.025" v="325" actId="478"/>
          <ac:picMkLst>
            <pc:docMk/>
            <pc:sldMk cId="2489775083" sldId="307"/>
            <ac:picMk id="10" creationId="{B0E116A3-71C2-42E4-B942-197D2BBE7125}"/>
          </ac:picMkLst>
        </pc:picChg>
        <pc:picChg chg="add mod ord">
          <ac:chgData name="Price,Nick" userId="4c8a6baf-4c55-4b09-8e74-9b1a695614b4" providerId="ADAL" clId="{6B6EDAAA-BC75-4AA8-9B65-8906CAE890F6}" dt="2020-12-11T12:06:42.872" v="2627" actId="108"/>
          <ac:picMkLst>
            <pc:docMk/>
            <pc:sldMk cId="2489775083" sldId="307"/>
            <ac:picMk id="19" creationId="{23B3C141-E9FA-475C-921C-C6103A390072}"/>
          </ac:picMkLst>
        </pc:picChg>
        <pc:cxnChg chg="mod ord">
          <ac:chgData name="Price,Nick" userId="4c8a6baf-4c55-4b09-8e74-9b1a695614b4" providerId="ADAL" clId="{6B6EDAAA-BC75-4AA8-9B65-8906CAE890F6}" dt="2020-12-11T11:45:17.196" v="700" actId="14100"/>
          <ac:cxnSpMkLst>
            <pc:docMk/>
            <pc:sldMk cId="2489775083" sldId="307"/>
            <ac:cxnSpMk id="21" creationId="{08A27323-BFBA-4303-B7A6-F614CD21ECCD}"/>
          </ac:cxnSpMkLst>
        </pc:cxnChg>
        <pc:cxnChg chg="add mod">
          <ac:chgData name="Price,Nick" userId="4c8a6baf-4c55-4b09-8e74-9b1a695614b4" providerId="ADAL" clId="{6B6EDAAA-BC75-4AA8-9B65-8906CAE890F6}" dt="2020-12-11T11:47:51.732" v="1037" actId="14100"/>
          <ac:cxnSpMkLst>
            <pc:docMk/>
            <pc:sldMk cId="2489775083" sldId="307"/>
            <ac:cxnSpMk id="24" creationId="{2832570E-AE9F-4075-8947-08441CB192F1}"/>
          </ac:cxnSpMkLst>
        </pc:cxnChg>
        <pc:cxnChg chg="mod">
          <ac:chgData name="Price,Nick" userId="4c8a6baf-4c55-4b09-8e74-9b1a695614b4" providerId="ADAL" clId="{6B6EDAAA-BC75-4AA8-9B65-8906CAE890F6}" dt="2020-12-11T11:46:01.772" v="797" actId="14100"/>
          <ac:cxnSpMkLst>
            <pc:docMk/>
            <pc:sldMk cId="2489775083" sldId="307"/>
            <ac:cxnSpMk id="36" creationId="{A585E22B-7CB0-EF41-AE33-096D4F33CE9F}"/>
          </ac:cxnSpMkLst>
        </pc:cxnChg>
      </pc:sldChg>
      <pc:sldChg chg="addSp delSp modSp add modTransition">
        <pc:chgData name="Price,Nick" userId="4c8a6baf-4c55-4b09-8e74-9b1a695614b4" providerId="ADAL" clId="{6B6EDAAA-BC75-4AA8-9B65-8906CAE890F6}" dt="2020-12-11T12:06:41.622" v="2626" actId="108"/>
        <pc:sldMkLst>
          <pc:docMk/>
          <pc:sldMk cId="3667179024" sldId="308"/>
        </pc:sldMkLst>
        <pc:spChg chg="mod">
          <ac:chgData name="Price,Nick" userId="4c8a6baf-4c55-4b09-8e74-9b1a695614b4" providerId="ADAL" clId="{6B6EDAAA-BC75-4AA8-9B65-8906CAE890F6}" dt="2020-12-11T11:58:00.627" v="1890" actId="20577"/>
          <ac:spMkLst>
            <pc:docMk/>
            <pc:sldMk cId="3667179024" sldId="308"/>
            <ac:spMk id="2" creationId="{1AAD909F-53BD-2741-9CFC-0D86F9CD5226}"/>
          </ac:spMkLst>
        </pc:spChg>
        <pc:spChg chg="mod">
          <ac:chgData name="Price,Nick" userId="4c8a6baf-4c55-4b09-8e74-9b1a695614b4" providerId="ADAL" clId="{6B6EDAAA-BC75-4AA8-9B65-8906CAE890F6}" dt="2020-12-11T11:57:24.056" v="1860" actId="20577"/>
          <ac:spMkLst>
            <pc:docMk/>
            <pc:sldMk cId="3667179024" sldId="308"/>
            <ac:spMk id="3" creationId="{C7C078C2-D791-E04C-BB35-E0BB3801CC52}"/>
          </ac:spMkLst>
        </pc:spChg>
        <pc:spChg chg="del">
          <ac:chgData name="Price,Nick" userId="4c8a6baf-4c55-4b09-8e74-9b1a695614b4" providerId="ADAL" clId="{6B6EDAAA-BC75-4AA8-9B65-8906CAE890F6}" dt="2020-12-11T11:48:56.162" v="1070" actId="478"/>
          <ac:spMkLst>
            <pc:docMk/>
            <pc:sldMk cId="3667179024" sldId="308"/>
            <ac:spMk id="5" creationId="{AF793E6A-5E60-164F-BD89-A74375A301B3}"/>
          </ac:spMkLst>
        </pc:spChg>
        <pc:spChg chg="add">
          <ac:chgData name="Price,Nick" userId="4c8a6baf-4c55-4b09-8e74-9b1a695614b4" providerId="ADAL" clId="{6B6EDAAA-BC75-4AA8-9B65-8906CAE890F6}" dt="2020-12-11T11:48:56.401" v="1071"/>
          <ac:spMkLst>
            <pc:docMk/>
            <pc:sldMk cId="3667179024" sldId="308"/>
            <ac:spMk id="15" creationId="{D50F4927-1C75-4A0E-AB1F-0FB178D09CB4}"/>
          </ac:spMkLst>
        </pc:spChg>
        <pc:spChg chg="add">
          <ac:chgData name="Price,Nick" userId="4c8a6baf-4c55-4b09-8e74-9b1a695614b4" providerId="ADAL" clId="{6B6EDAAA-BC75-4AA8-9B65-8906CAE890F6}" dt="2020-12-11T11:48:56.401" v="1071"/>
          <ac:spMkLst>
            <pc:docMk/>
            <pc:sldMk cId="3667179024" sldId="308"/>
            <ac:spMk id="17" creationId="{4E1E32E5-5AD4-4FC8-81C9-5C2F484832EC}"/>
          </ac:spMkLst>
        </pc:spChg>
        <pc:spChg chg="mod ord">
          <ac:chgData name="Price,Nick" userId="4c8a6baf-4c55-4b09-8e74-9b1a695614b4" providerId="ADAL" clId="{6B6EDAAA-BC75-4AA8-9B65-8906CAE890F6}" dt="2020-12-11T11:50:29.937" v="1223" actId="1076"/>
          <ac:spMkLst>
            <pc:docMk/>
            <pc:sldMk cId="3667179024" sldId="308"/>
            <ac:spMk id="18" creationId="{9A6E67CD-8247-4379-AD81-47DBEE54C757}"/>
          </ac:spMkLst>
        </pc:spChg>
        <pc:spChg chg="del">
          <ac:chgData name="Price,Nick" userId="4c8a6baf-4c55-4b09-8e74-9b1a695614b4" providerId="ADAL" clId="{6B6EDAAA-BC75-4AA8-9B65-8906CAE890F6}" dt="2020-12-11T11:48:56.162" v="1070" actId="478"/>
          <ac:spMkLst>
            <pc:docMk/>
            <pc:sldMk cId="3667179024" sldId="308"/>
            <ac:spMk id="20" creationId="{C23C2FE1-6952-864C-80CB-C064BE6CD65B}"/>
          </ac:spMkLst>
        </pc:spChg>
        <pc:spChg chg="del">
          <ac:chgData name="Price,Nick" userId="4c8a6baf-4c55-4b09-8e74-9b1a695614b4" providerId="ADAL" clId="{6B6EDAAA-BC75-4AA8-9B65-8906CAE890F6}" dt="2020-12-11T11:48:56.162" v="1070" actId="478"/>
          <ac:spMkLst>
            <pc:docMk/>
            <pc:sldMk cId="3667179024" sldId="308"/>
            <ac:spMk id="22" creationId="{349731B9-0855-1C42-9D38-B476609B5690}"/>
          </ac:spMkLst>
        </pc:spChg>
        <pc:spChg chg="del">
          <ac:chgData name="Price,Nick" userId="4c8a6baf-4c55-4b09-8e74-9b1a695614b4" providerId="ADAL" clId="{6B6EDAAA-BC75-4AA8-9B65-8906CAE890F6}" dt="2020-12-11T11:48:56.162" v="1070" actId="478"/>
          <ac:spMkLst>
            <pc:docMk/>
            <pc:sldMk cId="3667179024" sldId="308"/>
            <ac:spMk id="23" creationId="{1016F923-29C2-8043-8603-A1B8E14D177F}"/>
          </ac:spMkLst>
        </pc:spChg>
        <pc:spChg chg="add">
          <ac:chgData name="Price,Nick" userId="4c8a6baf-4c55-4b09-8e74-9b1a695614b4" providerId="ADAL" clId="{6B6EDAAA-BC75-4AA8-9B65-8906CAE890F6}" dt="2020-12-11T11:48:56.401" v="1071"/>
          <ac:spMkLst>
            <pc:docMk/>
            <pc:sldMk cId="3667179024" sldId="308"/>
            <ac:spMk id="24" creationId="{35442E2D-2433-4FFC-B713-4ABA61BA7BAA}"/>
          </ac:spMkLst>
        </pc:spChg>
        <pc:spChg chg="add">
          <ac:chgData name="Price,Nick" userId="4c8a6baf-4c55-4b09-8e74-9b1a695614b4" providerId="ADAL" clId="{6B6EDAAA-BC75-4AA8-9B65-8906CAE890F6}" dt="2020-12-11T11:48:56.401" v="1071"/>
          <ac:spMkLst>
            <pc:docMk/>
            <pc:sldMk cId="3667179024" sldId="308"/>
            <ac:spMk id="25" creationId="{A9BB3B5A-B94C-49D5-8A5E-3087BF10AB66}"/>
          </ac:spMkLst>
        </pc:spChg>
        <pc:spChg chg="mod ord">
          <ac:chgData name="Price,Nick" userId="4c8a6baf-4c55-4b09-8e74-9b1a695614b4" providerId="ADAL" clId="{6B6EDAAA-BC75-4AA8-9B65-8906CAE890F6}" dt="2020-12-11T11:51:52.225" v="1373" actId="14100"/>
          <ac:spMkLst>
            <pc:docMk/>
            <pc:sldMk cId="3667179024" sldId="308"/>
            <ac:spMk id="29" creationId="{505E8FF0-8506-4A41-90BB-7E53483FDB84}"/>
          </ac:spMkLst>
        </pc:spChg>
        <pc:spChg chg="add mod">
          <ac:chgData name="Price,Nick" userId="4c8a6baf-4c55-4b09-8e74-9b1a695614b4" providerId="ADAL" clId="{6B6EDAAA-BC75-4AA8-9B65-8906CAE890F6}" dt="2020-12-11T11:53:51.435" v="1554" actId="1076"/>
          <ac:spMkLst>
            <pc:docMk/>
            <pc:sldMk cId="3667179024" sldId="308"/>
            <ac:spMk id="30" creationId="{D3C14538-8E2B-4F43-97F0-2288246A604D}"/>
          </ac:spMkLst>
        </pc:spChg>
        <pc:spChg chg="add del mod">
          <ac:chgData name="Price,Nick" userId="4c8a6baf-4c55-4b09-8e74-9b1a695614b4" providerId="ADAL" clId="{6B6EDAAA-BC75-4AA8-9B65-8906CAE890F6}" dt="2020-12-11T11:55:35.417" v="1667" actId="478"/>
          <ac:spMkLst>
            <pc:docMk/>
            <pc:sldMk cId="3667179024" sldId="308"/>
            <ac:spMk id="34" creationId="{34447316-D575-40F3-86D3-DB2DF9CD3E6D}"/>
          </ac:spMkLst>
        </pc:spChg>
        <pc:spChg chg="add mod">
          <ac:chgData name="Price,Nick" userId="4c8a6baf-4c55-4b09-8e74-9b1a695614b4" providerId="ADAL" clId="{6B6EDAAA-BC75-4AA8-9B65-8906CAE890F6}" dt="2020-12-11T11:57:37.275" v="1864" actId="14100"/>
          <ac:spMkLst>
            <pc:docMk/>
            <pc:sldMk cId="3667179024" sldId="308"/>
            <ac:spMk id="39" creationId="{14AC0ED7-DBD2-41B6-9EA9-8A6ABA69FF5A}"/>
          </ac:spMkLst>
        </pc:spChg>
        <pc:picChg chg="add mod modCrop">
          <ac:chgData name="Price,Nick" userId="4c8a6baf-4c55-4b09-8e74-9b1a695614b4" providerId="ADAL" clId="{6B6EDAAA-BC75-4AA8-9B65-8906CAE890F6}" dt="2020-12-11T12:06:41.226" v="2625" actId="108"/>
          <ac:picMkLst>
            <pc:docMk/>
            <pc:sldMk cId="3667179024" sldId="308"/>
            <ac:picMk id="4" creationId="{E5525BFD-3D8A-44B2-A581-EE3F228208E8}"/>
          </ac:picMkLst>
        </pc:picChg>
        <pc:picChg chg="del">
          <ac:chgData name="Price,Nick" userId="4c8a6baf-4c55-4b09-8e74-9b1a695614b4" providerId="ADAL" clId="{6B6EDAAA-BC75-4AA8-9B65-8906CAE890F6}" dt="2020-12-11T11:49:33.447" v="1072" actId="478"/>
          <ac:picMkLst>
            <pc:docMk/>
            <pc:sldMk cId="3667179024" sldId="308"/>
            <ac:picMk id="7" creationId="{AABCCD5F-6A83-4496-A3FC-97BAB98A6F46}"/>
          </ac:picMkLst>
        </pc:picChg>
        <pc:picChg chg="add mod">
          <ac:chgData name="Price,Nick" userId="4c8a6baf-4c55-4b09-8e74-9b1a695614b4" providerId="ADAL" clId="{6B6EDAAA-BC75-4AA8-9B65-8906CAE890F6}" dt="2020-12-11T12:06:41.622" v="2626" actId="108"/>
          <ac:picMkLst>
            <pc:docMk/>
            <pc:sldMk cId="3667179024" sldId="308"/>
            <ac:picMk id="12" creationId="{05F60BF7-9DCB-4185-9C1A-2955E56E5C02}"/>
          </ac:picMkLst>
        </pc:picChg>
        <pc:picChg chg="del">
          <ac:chgData name="Price,Nick" userId="4c8a6baf-4c55-4b09-8e74-9b1a695614b4" providerId="ADAL" clId="{6B6EDAAA-BC75-4AA8-9B65-8906CAE890F6}" dt="2020-12-11T11:49:33.447" v="1072" actId="478"/>
          <ac:picMkLst>
            <pc:docMk/>
            <pc:sldMk cId="3667179024" sldId="308"/>
            <ac:picMk id="19" creationId="{23B3C141-E9FA-475C-921C-C6103A390072}"/>
          </ac:picMkLst>
        </pc:picChg>
        <pc:cxnChg chg="mod">
          <ac:chgData name="Price,Nick" userId="4c8a6baf-4c55-4b09-8e74-9b1a695614b4" providerId="ADAL" clId="{6B6EDAAA-BC75-4AA8-9B65-8906CAE890F6}" dt="2020-12-11T11:50:33.066" v="1224" actId="14100"/>
          <ac:cxnSpMkLst>
            <pc:docMk/>
            <pc:sldMk cId="3667179024" sldId="308"/>
            <ac:cxnSpMk id="21" creationId="{08A27323-BFBA-4303-B7A6-F614CD21ECCD}"/>
          </ac:cxnSpMkLst>
        </pc:cxnChg>
        <pc:cxnChg chg="add mod ord">
          <ac:chgData name="Price,Nick" userId="4c8a6baf-4c55-4b09-8e74-9b1a695614b4" providerId="ADAL" clId="{6B6EDAAA-BC75-4AA8-9B65-8906CAE890F6}" dt="2020-12-11T11:53:59.561" v="1557" actId="166"/>
          <ac:cxnSpMkLst>
            <pc:docMk/>
            <pc:sldMk cId="3667179024" sldId="308"/>
            <ac:cxnSpMk id="27" creationId="{7CEC2F51-93CA-4500-8F7C-DF69F9B146EC}"/>
          </ac:cxnSpMkLst>
        </pc:cxnChg>
        <pc:cxnChg chg="add del mod">
          <ac:chgData name="Price,Nick" userId="4c8a6baf-4c55-4b09-8e74-9b1a695614b4" providerId="ADAL" clId="{6B6EDAAA-BC75-4AA8-9B65-8906CAE890F6}" dt="2020-12-11T11:55:35.417" v="1667" actId="478"/>
          <ac:cxnSpMkLst>
            <pc:docMk/>
            <pc:sldMk cId="3667179024" sldId="308"/>
            <ac:cxnSpMk id="32" creationId="{EC20B3C7-4F9C-4028-A100-AE95E3969EDD}"/>
          </ac:cxnSpMkLst>
        </pc:cxnChg>
        <pc:cxnChg chg="mod ord">
          <ac:chgData name="Price,Nick" userId="4c8a6baf-4c55-4b09-8e74-9b1a695614b4" providerId="ADAL" clId="{6B6EDAAA-BC75-4AA8-9B65-8906CAE890F6}" dt="2020-12-11T11:52:34.674" v="1400" actId="14100"/>
          <ac:cxnSpMkLst>
            <pc:docMk/>
            <pc:sldMk cId="3667179024" sldId="308"/>
            <ac:cxnSpMk id="36" creationId="{A585E22B-7CB0-EF41-AE33-096D4F33CE9F}"/>
          </ac:cxnSpMkLst>
        </pc:cxnChg>
        <pc:cxnChg chg="add mod">
          <ac:chgData name="Price,Nick" userId="4c8a6baf-4c55-4b09-8e74-9b1a695614b4" providerId="ADAL" clId="{6B6EDAAA-BC75-4AA8-9B65-8906CAE890F6}" dt="2020-12-11T11:57:40.112" v="1866" actId="14100"/>
          <ac:cxnSpMkLst>
            <pc:docMk/>
            <pc:sldMk cId="3667179024" sldId="308"/>
            <ac:cxnSpMk id="37" creationId="{81783756-1B9A-458B-84C1-D3DF61D7B013}"/>
          </ac:cxnSpMkLst>
        </pc:cxnChg>
      </pc:sldChg>
      <pc:sldChg chg="addSp delSp modSp add">
        <pc:chgData name="Price,Nick" userId="4c8a6baf-4c55-4b09-8e74-9b1a695614b4" providerId="ADAL" clId="{6B6EDAAA-BC75-4AA8-9B65-8906CAE890F6}" dt="2020-12-11T12:06:39.453" v="2623" actId="108"/>
        <pc:sldMkLst>
          <pc:docMk/>
          <pc:sldMk cId="3099517299" sldId="309"/>
        </pc:sldMkLst>
        <pc:spChg chg="mod">
          <ac:chgData name="Price,Nick" userId="4c8a6baf-4c55-4b09-8e74-9b1a695614b4" providerId="ADAL" clId="{6B6EDAAA-BC75-4AA8-9B65-8906CAE890F6}" dt="2020-12-11T11:58:51.857" v="1970" actId="20577"/>
          <ac:spMkLst>
            <pc:docMk/>
            <pc:sldMk cId="3099517299" sldId="309"/>
            <ac:spMk id="2" creationId="{1AAD909F-53BD-2741-9CFC-0D86F9CD5226}"/>
          </ac:spMkLst>
        </pc:spChg>
        <pc:spChg chg="mod">
          <ac:chgData name="Price,Nick" userId="4c8a6baf-4c55-4b09-8e74-9b1a695614b4" providerId="ADAL" clId="{6B6EDAAA-BC75-4AA8-9B65-8906CAE890F6}" dt="2020-12-11T12:00:06.161" v="2056" actId="20577"/>
          <ac:spMkLst>
            <pc:docMk/>
            <pc:sldMk cId="3099517299" sldId="309"/>
            <ac:spMk id="3" creationId="{C7C078C2-D791-E04C-BB35-E0BB3801CC52}"/>
          </ac:spMkLst>
        </pc:spChg>
        <pc:spChg chg="del">
          <ac:chgData name="Price,Nick" userId="4c8a6baf-4c55-4b09-8e74-9b1a695614b4" providerId="ADAL" clId="{6B6EDAAA-BC75-4AA8-9B65-8906CAE890F6}" dt="2020-12-11T11:54:18.999" v="1563" actId="478"/>
          <ac:spMkLst>
            <pc:docMk/>
            <pc:sldMk cId="3099517299" sldId="309"/>
            <ac:spMk id="18" creationId="{9A6E67CD-8247-4379-AD81-47DBEE54C757}"/>
          </ac:spMkLst>
        </pc:spChg>
        <pc:spChg chg="add del mod ord">
          <ac:chgData name="Price,Nick" userId="4c8a6baf-4c55-4b09-8e74-9b1a695614b4" providerId="ADAL" clId="{6B6EDAAA-BC75-4AA8-9B65-8906CAE890F6}" dt="2020-12-11T11:56:55.216" v="1810" actId="1076"/>
          <ac:spMkLst>
            <pc:docMk/>
            <pc:sldMk cId="3099517299" sldId="309"/>
            <ac:spMk id="20" creationId="{010B42DC-7F78-4B6E-B1CC-57DE9DC2236F}"/>
          </ac:spMkLst>
        </pc:spChg>
        <pc:spChg chg="del">
          <ac:chgData name="Price,Nick" userId="4c8a6baf-4c55-4b09-8e74-9b1a695614b4" providerId="ADAL" clId="{6B6EDAAA-BC75-4AA8-9B65-8906CAE890F6}" dt="2020-12-11T11:54:18.999" v="1563" actId="478"/>
          <ac:spMkLst>
            <pc:docMk/>
            <pc:sldMk cId="3099517299" sldId="309"/>
            <ac:spMk id="29" creationId="{505E8FF0-8506-4A41-90BB-7E53483FDB84}"/>
          </ac:spMkLst>
        </pc:spChg>
        <pc:spChg chg="del">
          <ac:chgData name="Price,Nick" userId="4c8a6baf-4c55-4b09-8e74-9b1a695614b4" providerId="ADAL" clId="{6B6EDAAA-BC75-4AA8-9B65-8906CAE890F6}" dt="2020-12-11T11:54:25.245" v="1566" actId="478"/>
          <ac:spMkLst>
            <pc:docMk/>
            <pc:sldMk cId="3099517299" sldId="309"/>
            <ac:spMk id="30" creationId="{D3C14538-8E2B-4F43-97F0-2288246A604D}"/>
          </ac:spMkLst>
        </pc:spChg>
        <pc:spChg chg="add">
          <ac:chgData name="Price,Nick" userId="4c8a6baf-4c55-4b09-8e74-9b1a695614b4" providerId="ADAL" clId="{6B6EDAAA-BC75-4AA8-9B65-8906CAE890F6}" dt="2020-12-11T11:56:57.249" v="1813"/>
          <ac:spMkLst>
            <pc:docMk/>
            <pc:sldMk cId="3099517299" sldId="309"/>
            <ac:spMk id="31" creationId="{ECB92E55-49D0-4174-9AD9-6B1654ED9533}"/>
          </ac:spMkLst>
        </pc:spChg>
        <pc:spChg chg="del mod">
          <ac:chgData name="Price,Nick" userId="4c8a6baf-4c55-4b09-8e74-9b1a695614b4" providerId="ADAL" clId="{6B6EDAAA-BC75-4AA8-9B65-8906CAE890F6}" dt="2020-12-11T11:55:38.547" v="1668" actId="478"/>
          <ac:spMkLst>
            <pc:docMk/>
            <pc:sldMk cId="3099517299" sldId="309"/>
            <ac:spMk id="34" creationId="{34447316-D575-40F3-86D3-DB2DF9CD3E6D}"/>
          </ac:spMkLst>
        </pc:spChg>
        <pc:picChg chg="del">
          <ac:chgData name="Price,Nick" userId="4c8a6baf-4c55-4b09-8e74-9b1a695614b4" providerId="ADAL" clId="{6B6EDAAA-BC75-4AA8-9B65-8906CAE890F6}" dt="2020-12-11T11:54:18.999" v="1563" actId="478"/>
          <ac:picMkLst>
            <pc:docMk/>
            <pc:sldMk cId="3099517299" sldId="309"/>
            <ac:picMk id="4" creationId="{E5525BFD-3D8A-44B2-A581-EE3F228208E8}"/>
          </ac:picMkLst>
        </pc:picChg>
        <pc:picChg chg="add mod">
          <ac:chgData name="Price,Nick" userId="4c8a6baf-4c55-4b09-8e74-9b1a695614b4" providerId="ADAL" clId="{6B6EDAAA-BC75-4AA8-9B65-8906CAE890F6}" dt="2020-12-11T12:06:38.063" v="2620" actId="108"/>
          <ac:picMkLst>
            <pc:docMk/>
            <pc:sldMk cId="3099517299" sldId="309"/>
            <ac:picMk id="9" creationId="{170AE194-4742-47A9-B7BF-07331F8797D6}"/>
          </ac:picMkLst>
        </pc:picChg>
        <pc:picChg chg="mod modCrop">
          <ac:chgData name="Price,Nick" userId="4c8a6baf-4c55-4b09-8e74-9b1a695614b4" providerId="ADAL" clId="{6B6EDAAA-BC75-4AA8-9B65-8906CAE890F6}" dt="2020-12-11T12:06:39.453" v="2623" actId="108"/>
          <ac:picMkLst>
            <pc:docMk/>
            <pc:sldMk cId="3099517299" sldId="309"/>
            <ac:picMk id="12" creationId="{05F60BF7-9DCB-4185-9C1A-2955E56E5C02}"/>
          </ac:picMkLst>
        </pc:picChg>
        <pc:cxnChg chg="del mod">
          <ac:chgData name="Price,Nick" userId="4c8a6baf-4c55-4b09-8e74-9b1a695614b4" providerId="ADAL" clId="{6B6EDAAA-BC75-4AA8-9B65-8906CAE890F6}" dt="2020-12-11T11:54:18.999" v="1563" actId="478"/>
          <ac:cxnSpMkLst>
            <pc:docMk/>
            <pc:sldMk cId="3099517299" sldId="309"/>
            <ac:cxnSpMk id="21" creationId="{08A27323-BFBA-4303-B7A6-F614CD21ECCD}"/>
          </ac:cxnSpMkLst>
        </pc:cxnChg>
        <pc:cxnChg chg="add del mod ord">
          <ac:chgData name="Price,Nick" userId="4c8a6baf-4c55-4b09-8e74-9b1a695614b4" providerId="ADAL" clId="{6B6EDAAA-BC75-4AA8-9B65-8906CAE890F6}" dt="2020-12-11T12:06:39.122" v="2622" actId="108"/>
          <ac:cxnSpMkLst>
            <pc:docMk/>
            <pc:sldMk cId="3099517299" sldId="309"/>
            <ac:cxnSpMk id="22" creationId="{1E6BFF87-472F-4D7A-841D-C9F87B3F0590}"/>
          </ac:cxnSpMkLst>
        </pc:cxnChg>
        <pc:cxnChg chg="add del mod">
          <ac:chgData name="Price,Nick" userId="4c8a6baf-4c55-4b09-8e74-9b1a695614b4" providerId="ADAL" clId="{6B6EDAAA-BC75-4AA8-9B65-8906CAE890F6}" dt="2020-12-11T11:56:56.982" v="1812" actId="478"/>
          <ac:cxnSpMkLst>
            <pc:docMk/>
            <pc:sldMk cId="3099517299" sldId="309"/>
            <ac:cxnSpMk id="26" creationId="{502E0A6F-C370-4388-A9BC-4C4CC4F432C3}"/>
          </ac:cxnSpMkLst>
        </pc:cxnChg>
        <pc:cxnChg chg="del">
          <ac:chgData name="Price,Nick" userId="4c8a6baf-4c55-4b09-8e74-9b1a695614b4" providerId="ADAL" clId="{6B6EDAAA-BC75-4AA8-9B65-8906CAE890F6}" dt="2020-12-11T11:54:23.041" v="1565" actId="478"/>
          <ac:cxnSpMkLst>
            <pc:docMk/>
            <pc:sldMk cId="3099517299" sldId="309"/>
            <ac:cxnSpMk id="27" creationId="{7CEC2F51-93CA-4500-8F7C-DF69F9B146EC}"/>
          </ac:cxnSpMkLst>
        </pc:cxnChg>
        <pc:cxnChg chg="del mod">
          <ac:chgData name="Price,Nick" userId="4c8a6baf-4c55-4b09-8e74-9b1a695614b4" providerId="ADAL" clId="{6B6EDAAA-BC75-4AA8-9B65-8906CAE890F6}" dt="2020-12-11T11:55:38.547" v="1668" actId="478"/>
          <ac:cxnSpMkLst>
            <pc:docMk/>
            <pc:sldMk cId="3099517299" sldId="309"/>
            <ac:cxnSpMk id="32" creationId="{EC20B3C7-4F9C-4028-A100-AE95E3969EDD}"/>
          </ac:cxnSpMkLst>
        </pc:cxnChg>
        <pc:cxnChg chg="add">
          <ac:chgData name="Price,Nick" userId="4c8a6baf-4c55-4b09-8e74-9b1a695614b4" providerId="ADAL" clId="{6B6EDAAA-BC75-4AA8-9B65-8906CAE890F6}" dt="2020-12-11T11:56:57.249" v="1813"/>
          <ac:cxnSpMkLst>
            <pc:docMk/>
            <pc:sldMk cId="3099517299" sldId="309"/>
            <ac:cxnSpMk id="33" creationId="{5DAD2AAF-3647-4E35-9A93-97A4520CB479}"/>
          </ac:cxnSpMkLst>
        </pc:cxnChg>
        <pc:cxnChg chg="del mod">
          <ac:chgData name="Price,Nick" userId="4c8a6baf-4c55-4b09-8e74-9b1a695614b4" providerId="ADAL" clId="{6B6EDAAA-BC75-4AA8-9B65-8906CAE890F6}" dt="2020-12-11T11:54:18.999" v="1563" actId="478"/>
          <ac:cxnSpMkLst>
            <pc:docMk/>
            <pc:sldMk cId="3099517299" sldId="309"/>
            <ac:cxnSpMk id="36" creationId="{A585E22B-7CB0-EF41-AE33-096D4F33CE9F}"/>
          </ac:cxnSpMkLst>
        </pc:cxnChg>
      </pc:sldChg>
      <pc:sldChg chg="addSp delSp modSp add">
        <pc:chgData name="Price,Nick" userId="4c8a6baf-4c55-4b09-8e74-9b1a695614b4" providerId="ADAL" clId="{6B6EDAAA-BC75-4AA8-9B65-8906CAE890F6}" dt="2020-12-11T12:06:40.330" v="2624" actId="108"/>
        <pc:sldMkLst>
          <pc:docMk/>
          <pc:sldMk cId="1905987206" sldId="310"/>
        </pc:sldMkLst>
        <pc:spChg chg="mod">
          <ac:chgData name="Price,Nick" userId="4c8a6baf-4c55-4b09-8e74-9b1a695614b4" providerId="ADAL" clId="{6B6EDAAA-BC75-4AA8-9B65-8906CAE890F6}" dt="2020-12-11T11:58:49.907" v="1968" actId="20577"/>
          <ac:spMkLst>
            <pc:docMk/>
            <pc:sldMk cId="1905987206" sldId="310"/>
            <ac:spMk id="2" creationId="{1AAD909F-53BD-2741-9CFC-0D86F9CD5226}"/>
          </ac:spMkLst>
        </pc:spChg>
        <pc:spChg chg="mod">
          <ac:chgData name="Price,Nick" userId="4c8a6baf-4c55-4b09-8e74-9b1a695614b4" providerId="ADAL" clId="{6B6EDAAA-BC75-4AA8-9B65-8906CAE890F6}" dt="2020-12-11T11:59:29.665" v="2031" actId="20577"/>
          <ac:spMkLst>
            <pc:docMk/>
            <pc:sldMk cId="1905987206" sldId="310"/>
            <ac:spMk id="3" creationId="{C7C078C2-D791-E04C-BB35-E0BB3801CC52}"/>
          </ac:spMkLst>
        </pc:spChg>
        <pc:spChg chg="del">
          <ac:chgData name="Price,Nick" userId="4c8a6baf-4c55-4b09-8e74-9b1a695614b4" providerId="ADAL" clId="{6B6EDAAA-BC75-4AA8-9B65-8906CAE890F6}" dt="2020-12-11T11:59:01.235" v="1971" actId="478"/>
          <ac:spMkLst>
            <pc:docMk/>
            <pc:sldMk cId="1905987206" sldId="310"/>
            <ac:spMk id="18" creationId="{9A6E67CD-8247-4379-AD81-47DBEE54C757}"/>
          </ac:spMkLst>
        </pc:spChg>
        <pc:spChg chg="del">
          <ac:chgData name="Price,Nick" userId="4c8a6baf-4c55-4b09-8e74-9b1a695614b4" providerId="ADAL" clId="{6B6EDAAA-BC75-4AA8-9B65-8906CAE890F6}" dt="2020-12-11T11:59:01.235" v="1971" actId="478"/>
          <ac:spMkLst>
            <pc:docMk/>
            <pc:sldMk cId="1905987206" sldId="310"/>
            <ac:spMk id="29" creationId="{505E8FF0-8506-4A41-90BB-7E53483FDB84}"/>
          </ac:spMkLst>
        </pc:spChg>
        <pc:spChg chg="mod ord">
          <ac:chgData name="Price,Nick" userId="4c8a6baf-4c55-4b09-8e74-9b1a695614b4" providerId="ADAL" clId="{6B6EDAAA-BC75-4AA8-9B65-8906CAE890F6}" dt="2020-12-11T11:59:41.584" v="2036" actId="14100"/>
          <ac:spMkLst>
            <pc:docMk/>
            <pc:sldMk cId="1905987206" sldId="310"/>
            <ac:spMk id="30" creationId="{D3C14538-8E2B-4F43-97F0-2288246A604D}"/>
          </ac:spMkLst>
        </pc:spChg>
        <pc:spChg chg="del">
          <ac:chgData name="Price,Nick" userId="4c8a6baf-4c55-4b09-8e74-9b1a695614b4" providerId="ADAL" clId="{6B6EDAAA-BC75-4AA8-9B65-8906CAE890F6}" dt="2020-12-11T11:59:01.235" v="1971" actId="478"/>
          <ac:spMkLst>
            <pc:docMk/>
            <pc:sldMk cId="1905987206" sldId="310"/>
            <ac:spMk id="39" creationId="{14AC0ED7-DBD2-41B6-9EA9-8A6ABA69FF5A}"/>
          </ac:spMkLst>
        </pc:spChg>
        <pc:picChg chg="del">
          <ac:chgData name="Price,Nick" userId="4c8a6baf-4c55-4b09-8e74-9b1a695614b4" providerId="ADAL" clId="{6B6EDAAA-BC75-4AA8-9B65-8906CAE890F6}" dt="2020-12-11T11:59:01.235" v="1971" actId="478"/>
          <ac:picMkLst>
            <pc:docMk/>
            <pc:sldMk cId="1905987206" sldId="310"/>
            <ac:picMk id="4" creationId="{E5525BFD-3D8A-44B2-A581-EE3F228208E8}"/>
          </ac:picMkLst>
        </pc:picChg>
        <pc:picChg chg="add mod">
          <ac:chgData name="Price,Nick" userId="4c8a6baf-4c55-4b09-8e74-9b1a695614b4" providerId="ADAL" clId="{6B6EDAAA-BC75-4AA8-9B65-8906CAE890F6}" dt="2020-12-11T12:06:40.330" v="2624" actId="108"/>
          <ac:picMkLst>
            <pc:docMk/>
            <pc:sldMk cId="1905987206" sldId="310"/>
            <ac:picMk id="5" creationId="{7677184E-A696-455D-9C89-A461F18334C3}"/>
          </ac:picMkLst>
        </pc:picChg>
        <pc:picChg chg="del">
          <ac:chgData name="Price,Nick" userId="4c8a6baf-4c55-4b09-8e74-9b1a695614b4" providerId="ADAL" clId="{6B6EDAAA-BC75-4AA8-9B65-8906CAE890F6}" dt="2020-12-11T11:59:01.235" v="1971" actId="478"/>
          <ac:picMkLst>
            <pc:docMk/>
            <pc:sldMk cId="1905987206" sldId="310"/>
            <ac:picMk id="12" creationId="{05F60BF7-9DCB-4185-9C1A-2955E56E5C02}"/>
          </ac:picMkLst>
        </pc:picChg>
        <pc:cxnChg chg="del mod">
          <ac:chgData name="Price,Nick" userId="4c8a6baf-4c55-4b09-8e74-9b1a695614b4" providerId="ADAL" clId="{6B6EDAAA-BC75-4AA8-9B65-8906CAE890F6}" dt="2020-12-11T11:59:01.235" v="1971" actId="478"/>
          <ac:cxnSpMkLst>
            <pc:docMk/>
            <pc:sldMk cId="1905987206" sldId="310"/>
            <ac:cxnSpMk id="21" creationId="{08A27323-BFBA-4303-B7A6-F614CD21ECCD}"/>
          </ac:cxnSpMkLst>
        </pc:cxnChg>
        <pc:cxnChg chg="mod ord">
          <ac:chgData name="Price,Nick" userId="4c8a6baf-4c55-4b09-8e74-9b1a695614b4" providerId="ADAL" clId="{6B6EDAAA-BC75-4AA8-9B65-8906CAE890F6}" dt="2020-12-11T11:59:45.159" v="2038" actId="14100"/>
          <ac:cxnSpMkLst>
            <pc:docMk/>
            <pc:sldMk cId="1905987206" sldId="310"/>
            <ac:cxnSpMk id="27" creationId="{7CEC2F51-93CA-4500-8F7C-DF69F9B146EC}"/>
          </ac:cxnSpMkLst>
        </pc:cxnChg>
        <pc:cxnChg chg="del mod">
          <ac:chgData name="Price,Nick" userId="4c8a6baf-4c55-4b09-8e74-9b1a695614b4" providerId="ADAL" clId="{6B6EDAAA-BC75-4AA8-9B65-8906CAE890F6}" dt="2020-12-11T11:59:01.235" v="1971" actId="478"/>
          <ac:cxnSpMkLst>
            <pc:docMk/>
            <pc:sldMk cId="1905987206" sldId="310"/>
            <ac:cxnSpMk id="36" creationId="{A585E22B-7CB0-EF41-AE33-096D4F33CE9F}"/>
          </ac:cxnSpMkLst>
        </pc:cxnChg>
        <pc:cxnChg chg="del mod">
          <ac:chgData name="Price,Nick" userId="4c8a6baf-4c55-4b09-8e74-9b1a695614b4" providerId="ADAL" clId="{6B6EDAAA-BC75-4AA8-9B65-8906CAE890F6}" dt="2020-12-11T11:59:01.235" v="1971" actId="478"/>
          <ac:cxnSpMkLst>
            <pc:docMk/>
            <pc:sldMk cId="1905987206" sldId="310"/>
            <ac:cxnSpMk id="37" creationId="{81783756-1B9A-458B-84C1-D3DF61D7B013}"/>
          </ac:cxnSpMkLst>
        </pc:cxnChg>
      </pc:sldChg>
      <pc:sldChg chg="addSp delSp modSp add ord">
        <pc:chgData name="Price,Nick" userId="4c8a6baf-4c55-4b09-8e74-9b1a695614b4" providerId="ADAL" clId="{6B6EDAAA-BC75-4AA8-9B65-8906CAE890F6}" dt="2020-12-11T12:06:36.629" v="2619" actId="108"/>
        <pc:sldMkLst>
          <pc:docMk/>
          <pc:sldMk cId="170522511" sldId="311"/>
        </pc:sldMkLst>
        <pc:spChg chg="mod">
          <ac:chgData name="Price,Nick" userId="4c8a6baf-4c55-4b09-8e74-9b1a695614b4" providerId="ADAL" clId="{6B6EDAAA-BC75-4AA8-9B65-8906CAE890F6}" dt="2020-12-11T12:00:22.877" v="2080" actId="20577"/>
          <ac:spMkLst>
            <pc:docMk/>
            <pc:sldMk cId="170522511" sldId="311"/>
            <ac:spMk id="2" creationId="{1AAD909F-53BD-2741-9CFC-0D86F9CD5226}"/>
          </ac:spMkLst>
        </pc:spChg>
        <pc:spChg chg="mod">
          <ac:chgData name="Price,Nick" userId="4c8a6baf-4c55-4b09-8e74-9b1a695614b4" providerId="ADAL" clId="{6B6EDAAA-BC75-4AA8-9B65-8906CAE890F6}" dt="2020-12-11T12:04:06.930" v="2429" actId="20577"/>
          <ac:spMkLst>
            <pc:docMk/>
            <pc:sldMk cId="170522511" sldId="311"/>
            <ac:spMk id="3" creationId="{C7C078C2-D791-E04C-BB35-E0BB3801CC52}"/>
          </ac:spMkLst>
        </pc:spChg>
        <pc:spChg chg="add mod">
          <ac:chgData name="Price,Nick" userId="4c8a6baf-4c55-4b09-8e74-9b1a695614b4" providerId="ADAL" clId="{6B6EDAAA-BC75-4AA8-9B65-8906CAE890F6}" dt="2020-12-11T12:02:03.968" v="2311" actId="14100"/>
          <ac:spMkLst>
            <pc:docMk/>
            <pc:sldMk cId="170522511" sldId="311"/>
            <ac:spMk id="18" creationId="{527F2DCB-4C6F-4851-B7AB-463A0FF3A409}"/>
          </ac:spMkLst>
        </pc:spChg>
        <pc:spChg chg="add mod">
          <ac:chgData name="Price,Nick" userId="4c8a6baf-4c55-4b09-8e74-9b1a695614b4" providerId="ADAL" clId="{6B6EDAAA-BC75-4AA8-9B65-8906CAE890F6}" dt="2020-12-11T12:02:15" v="2314" actId="14100"/>
          <ac:spMkLst>
            <pc:docMk/>
            <pc:sldMk cId="170522511" sldId="311"/>
            <ac:spMk id="20" creationId="{333A3D88-341D-4986-92B6-0A7864BCA649}"/>
          </ac:spMkLst>
        </pc:spChg>
        <pc:spChg chg="add mod">
          <ac:chgData name="Price,Nick" userId="4c8a6baf-4c55-4b09-8e74-9b1a695614b4" providerId="ADAL" clId="{6B6EDAAA-BC75-4AA8-9B65-8906CAE890F6}" dt="2020-12-11T12:03:37.733" v="2420" actId="1076"/>
          <ac:spMkLst>
            <pc:docMk/>
            <pc:sldMk cId="170522511" sldId="311"/>
            <ac:spMk id="29" creationId="{6852CAAA-F0A3-4B1C-9B8C-B5FAAC51A378}"/>
          </ac:spMkLst>
        </pc:spChg>
        <pc:spChg chg="mod ord">
          <ac:chgData name="Price,Nick" userId="4c8a6baf-4c55-4b09-8e74-9b1a695614b4" providerId="ADAL" clId="{6B6EDAAA-BC75-4AA8-9B65-8906CAE890F6}" dt="2020-12-11T12:01:27.350" v="2245" actId="166"/>
          <ac:spMkLst>
            <pc:docMk/>
            <pc:sldMk cId="170522511" sldId="311"/>
            <ac:spMk id="30" creationId="{D3C14538-8E2B-4F43-97F0-2288246A604D}"/>
          </ac:spMkLst>
        </pc:spChg>
        <pc:picChg chg="add mod">
          <ac:chgData name="Price,Nick" userId="4c8a6baf-4c55-4b09-8e74-9b1a695614b4" providerId="ADAL" clId="{6B6EDAAA-BC75-4AA8-9B65-8906CAE890F6}" dt="2020-12-11T12:06:35.845" v="2618" actId="108"/>
          <ac:picMkLst>
            <pc:docMk/>
            <pc:sldMk cId="170522511" sldId="311"/>
            <ac:picMk id="4" creationId="{4D2261E9-2CCC-470A-B411-446DCABDDF03}"/>
          </ac:picMkLst>
        </pc:picChg>
        <pc:picChg chg="del">
          <ac:chgData name="Price,Nick" userId="4c8a6baf-4c55-4b09-8e74-9b1a695614b4" providerId="ADAL" clId="{6B6EDAAA-BC75-4AA8-9B65-8906CAE890F6}" dt="2020-12-11T12:00:24.450" v="2081" actId="478"/>
          <ac:picMkLst>
            <pc:docMk/>
            <pc:sldMk cId="170522511" sldId="311"/>
            <ac:picMk id="5" creationId="{7677184E-A696-455D-9C89-A461F18334C3}"/>
          </ac:picMkLst>
        </pc:picChg>
        <pc:picChg chg="add mod">
          <ac:chgData name="Price,Nick" userId="4c8a6baf-4c55-4b09-8e74-9b1a695614b4" providerId="ADAL" clId="{6B6EDAAA-BC75-4AA8-9B65-8906CAE890F6}" dt="2020-12-11T12:06:36.629" v="2619" actId="108"/>
          <ac:picMkLst>
            <pc:docMk/>
            <pc:sldMk cId="170522511" sldId="311"/>
            <ac:picMk id="13" creationId="{B14A6ED5-2890-4869-A899-CE45CCE9D395}"/>
          </ac:picMkLst>
        </pc:picChg>
        <pc:cxnChg chg="add mod">
          <ac:chgData name="Price,Nick" userId="4c8a6baf-4c55-4b09-8e74-9b1a695614b4" providerId="ADAL" clId="{6B6EDAAA-BC75-4AA8-9B65-8906CAE890F6}" dt="2020-12-11T12:03:16.412" v="2379" actId="14100"/>
          <ac:cxnSpMkLst>
            <pc:docMk/>
            <pc:sldMk cId="170522511" sldId="311"/>
            <ac:cxnSpMk id="19" creationId="{49AE8120-E1A6-436D-82FD-613EEEF7A8F8}"/>
          </ac:cxnSpMkLst>
        </pc:cxnChg>
        <pc:cxnChg chg="add mod">
          <ac:chgData name="Price,Nick" userId="4c8a6baf-4c55-4b09-8e74-9b1a695614b4" providerId="ADAL" clId="{6B6EDAAA-BC75-4AA8-9B65-8906CAE890F6}" dt="2020-12-11T12:02:20.810" v="2319" actId="14100"/>
          <ac:cxnSpMkLst>
            <pc:docMk/>
            <pc:sldMk cId="170522511" sldId="311"/>
            <ac:cxnSpMk id="21" creationId="{57F081F5-C3D9-4A29-9C81-5489A73FFDBD}"/>
          </ac:cxnSpMkLst>
        </pc:cxnChg>
        <pc:cxnChg chg="mod ord">
          <ac:chgData name="Price,Nick" userId="4c8a6baf-4c55-4b09-8e74-9b1a695614b4" providerId="ADAL" clId="{6B6EDAAA-BC75-4AA8-9B65-8906CAE890F6}" dt="2020-12-11T12:01:58.039" v="2309" actId="14100"/>
          <ac:cxnSpMkLst>
            <pc:docMk/>
            <pc:sldMk cId="170522511" sldId="311"/>
            <ac:cxnSpMk id="27" creationId="{7CEC2F51-93CA-4500-8F7C-DF69F9B146EC}"/>
          </ac:cxnSpMkLst>
        </pc:cxnChg>
        <pc:cxnChg chg="add mod">
          <ac:chgData name="Price,Nick" userId="4c8a6baf-4c55-4b09-8e74-9b1a695614b4" providerId="ADAL" clId="{6B6EDAAA-BC75-4AA8-9B65-8906CAE890F6}" dt="2020-12-11T12:03:39.194" v="2421" actId="14100"/>
          <ac:cxnSpMkLst>
            <pc:docMk/>
            <pc:sldMk cId="170522511" sldId="311"/>
            <ac:cxnSpMk id="28" creationId="{54896D54-15F8-41F9-84B2-786C63AA4AEE}"/>
          </ac:cxnSpMkLst>
        </pc:cxnChg>
      </pc:sldChg>
      <pc:sldChg chg="addSp delSp modSp add">
        <pc:chgData name="Price,Nick" userId="4c8a6baf-4c55-4b09-8e74-9b1a695614b4" providerId="ADAL" clId="{6B6EDAAA-BC75-4AA8-9B65-8906CAE890F6}" dt="2020-12-11T12:07:51.413" v="2716" actId="1076"/>
        <pc:sldMkLst>
          <pc:docMk/>
          <pc:sldMk cId="3641022899" sldId="312"/>
        </pc:sldMkLst>
        <pc:spChg chg="mod">
          <ac:chgData name="Price,Nick" userId="4c8a6baf-4c55-4b09-8e74-9b1a695614b4" providerId="ADAL" clId="{6B6EDAAA-BC75-4AA8-9B65-8906CAE890F6}" dt="2020-12-11T12:03:42.481" v="2423" actId="20577"/>
          <ac:spMkLst>
            <pc:docMk/>
            <pc:sldMk cId="3641022899" sldId="312"/>
            <ac:spMk id="2" creationId="{1AAD909F-53BD-2741-9CFC-0D86F9CD5226}"/>
          </ac:spMkLst>
        </pc:spChg>
        <pc:spChg chg="mod">
          <ac:chgData name="Price,Nick" userId="4c8a6baf-4c55-4b09-8e74-9b1a695614b4" providerId="ADAL" clId="{6B6EDAAA-BC75-4AA8-9B65-8906CAE890F6}" dt="2020-12-11T12:07:24.499" v="2709" actId="13926"/>
          <ac:spMkLst>
            <pc:docMk/>
            <pc:sldMk cId="3641022899" sldId="312"/>
            <ac:spMk id="3" creationId="{C7C078C2-D791-E04C-BB35-E0BB3801CC52}"/>
          </ac:spMkLst>
        </pc:spChg>
        <pc:spChg chg="del">
          <ac:chgData name="Price,Nick" userId="4c8a6baf-4c55-4b09-8e74-9b1a695614b4" providerId="ADAL" clId="{6B6EDAAA-BC75-4AA8-9B65-8906CAE890F6}" dt="2020-12-11T12:07:43.078" v="2714" actId="478"/>
          <ac:spMkLst>
            <pc:docMk/>
            <pc:sldMk cId="3641022899" sldId="312"/>
            <ac:spMk id="17" creationId="{4E1E32E5-5AD4-4FC8-81C9-5C2F484832EC}"/>
          </ac:spMkLst>
        </pc:spChg>
        <pc:spChg chg="del">
          <ac:chgData name="Price,Nick" userId="4c8a6baf-4c55-4b09-8e74-9b1a695614b4" providerId="ADAL" clId="{6B6EDAAA-BC75-4AA8-9B65-8906CAE890F6}" dt="2020-12-11T12:04:26.052" v="2432" actId="478"/>
          <ac:spMkLst>
            <pc:docMk/>
            <pc:sldMk cId="3641022899" sldId="312"/>
            <ac:spMk id="18" creationId="{527F2DCB-4C6F-4851-B7AB-463A0FF3A409}"/>
          </ac:spMkLst>
        </pc:spChg>
        <pc:spChg chg="del">
          <ac:chgData name="Price,Nick" userId="4c8a6baf-4c55-4b09-8e74-9b1a695614b4" providerId="ADAL" clId="{6B6EDAAA-BC75-4AA8-9B65-8906CAE890F6}" dt="2020-12-11T12:04:26.052" v="2432" actId="478"/>
          <ac:spMkLst>
            <pc:docMk/>
            <pc:sldMk cId="3641022899" sldId="312"/>
            <ac:spMk id="20" creationId="{333A3D88-341D-4986-92B6-0A7864BCA649}"/>
          </ac:spMkLst>
        </pc:spChg>
        <pc:spChg chg="del mod">
          <ac:chgData name="Price,Nick" userId="4c8a6baf-4c55-4b09-8e74-9b1a695614b4" providerId="ADAL" clId="{6B6EDAAA-BC75-4AA8-9B65-8906CAE890F6}" dt="2020-12-11T12:07:43.078" v="2714" actId="478"/>
          <ac:spMkLst>
            <pc:docMk/>
            <pc:sldMk cId="3641022899" sldId="312"/>
            <ac:spMk id="25" creationId="{A9BB3B5A-B94C-49D5-8A5E-3087BF10AB66}"/>
          </ac:spMkLst>
        </pc:spChg>
        <pc:spChg chg="mod ord">
          <ac:chgData name="Price,Nick" userId="4c8a6baf-4c55-4b09-8e74-9b1a695614b4" providerId="ADAL" clId="{6B6EDAAA-BC75-4AA8-9B65-8906CAE890F6}" dt="2020-12-11T12:06:08.720" v="2606" actId="1076"/>
          <ac:spMkLst>
            <pc:docMk/>
            <pc:sldMk cId="3641022899" sldId="312"/>
            <ac:spMk id="29" creationId="{6852CAAA-F0A3-4B1C-9B8C-B5FAAC51A378}"/>
          </ac:spMkLst>
        </pc:spChg>
        <pc:spChg chg="del">
          <ac:chgData name="Price,Nick" userId="4c8a6baf-4c55-4b09-8e74-9b1a695614b4" providerId="ADAL" clId="{6B6EDAAA-BC75-4AA8-9B65-8906CAE890F6}" dt="2020-12-11T12:04:26.052" v="2432" actId="478"/>
          <ac:spMkLst>
            <pc:docMk/>
            <pc:sldMk cId="3641022899" sldId="312"/>
            <ac:spMk id="30" creationId="{D3C14538-8E2B-4F43-97F0-2288246A604D}"/>
          </ac:spMkLst>
        </pc:spChg>
        <pc:spChg chg="add mod">
          <ac:chgData name="Price,Nick" userId="4c8a6baf-4c55-4b09-8e74-9b1a695614b4" providerId="ADAL" clId="{6B6EDAAA-BC75-4AA8-9B65-8906CAE890F6}" dt="2020-12-11T12:07:32.288" v="2712" actId="1076"/>
          <ac:spMkLst>
            <pc:docMk/>
            <pc:sldMk cId="3641022899" sldId="312"/>
            <ac:spMk id="31" creationId="{AE863D8D-EAAB-4BDB-8391-B86B65EA3240}"/>
          </ac:spMkLst>
        </pc:spChg>
        <pc:spChg chg="add mod">
          <ac:chgData name="Price,Nick" userId="4c8a6baf-4c55-4b09-8e74-9b1a695614b4" providerId="ADAL" clId="{6B6EDAAA-BC75-4AA8-9B65-8906CAE890F6}" dt="2020-12-11T12:07:51.413" v="2716" actId="1076"/>
          <ac:spMkLst>
            <pc:docMk/>
            <pc:sldMk cId="3641022899" sldId="312"/>
            <ac:spMk id="32" creationId="{A2AD749E-56C0-4D7A-A2C7-E81918E244A1}"/>
          </ac:spMkLst>
        </pc:spChg>
        <pc:spChg chg="add mod">
          <ac:chgData name="Price,Nick" userId="4c8a6baf-4c55-4b09-8e74-9b1a695614b4" providerId="ADAL" clId="{6B6EDAAA-BC75-4AA8-9B65-8906CAE890F6}" dt="2020-12-11T12:07:51.413" v="2716" actId="1076"/>
          <ac:spMkLst>
            <pc:docMk/>
            <pc:sldMk cId="3641022899" sldId="312"/>
            <ac:spMk id="33" creationId="{34633511-3863-40BC-AF68-1ECF8A56C9AA}"/>
          </ac:spMkLst>
        </pc:spChg>
        <pc:picChg chg="del">
          <ac:chgData name="Price,Nick" userId="4c8a6baf-4c55-4b09-8e74-9b1a695614b4" providerId="ADAL" clId="{6B6EDAAA-BC75-4AA8-9B65-8906CAE890F6}" dt="2020-12-11T12:04:26.052" v="2432" actId="478"/>
          <ac:picMkLst>
            <pc:docMk/>
            <pc:sldMk cId="3641022899" sldId="312"/>
            <ac:picMk id="4" creationId="{4D2261E9-2CCC-470A-B411-446DCABDDF03}"/>
          </ac:picMkLst>
        </pc:picChg>
        <pc:picChg chg="add mod">
          <ac:chgData name="Price,Nick" userId="4c8a6baf-4c55-4b09-8e74-9b1a695614b4" providerId="ADAL" clId="{6B6EDAAA-BC75-4AA8-9B65-8906CAE890F6}" dt="2020-12-11T12:06:34.595" v="2617" actId="108"/>
          <ac:picMkLst>
            <pc:docMk/>
            <pc:sldMk cId="3641022899" sldId="312"/>
            <ac:picMk id="5" creationId="{F5F21792-1C22-4795-BBB6-87026E3ED6FB}"/>
          </ac:picMkLst>
        </pc:picChg>
        <pc:picChg chg="add mod">
          <ac:chgData name="Price,Nick" userId="4c8a6baf-4c55-4b09-8e74-9b1a695614b4" providerId="ADAL" clId="{6B6EDAAA-BC75-4AA8-9B65-8906CAE890F6}" dt="2020-12-11T12:07:30.293" v="2711" actId="1076"/>
          <ac:picMkLst>
            <pc:docMk/>
            <pc:sldMk cId="3641022899" sldId="312"/>
            <ac:picMk id="8" creationId="{67CBE7E5-E1CC-4E6D-89CA-F682CDA9E54A}"/>
          </ac:picMkLst>
        </pc:picChg>
        <pc:picChg chg="del">
          <ac:chgData name="Price,Nick" userId="4c8a6baf-4c55-4b09-8e74-9b1a695614b4" providerId="ADAL" clId="{6B6EDAAA-BC75-4AA8-9B65-8906CAE890F6}" dt="2020-12-11T12:04:26.052" v="2432" actId="478"/>
          <ac:picMkLst>
            <pc:docMk/>
            <pc:sldMk cId="3641022899" sldId="312"/>
            <ac:picMk id="13" creationId="{B14A6ED5-2890-4869-A899-CE45CCE9D395}"/>
          </ac:picMkLst>
        </pc:picChg>
        <pc:cxnChg chg="del mod">
          <ac:chgData name="Price,Nick" userId="4c8a6baf-4c55-4b09-8e74-9b1a695614b4" providerId="ADAL" clId="{6B6EDAAA-BC75-4AA8-9B65-8906CAE890F6}" dt="2020-12-11T12:04:26.052" v="2432" actId="478"/>
          <ac:cxnSpMkLst>
            <pc:docMk/>
            <pc:sldMk cId="3641022899" sldId="312"/>
            <ac:cxnSpMk id="19" creationId="{49AE8120-E1A6-436D-82FD-613EEEF7A8F8}"/>
          </ac:cxnSpMkLst>
        </pc:cxnChg>
        <pc:cxnChg chg="del mod">
          <ac:chgData name="Price,Nick" userId="4c8a6baf-4c55-4b09-8e74-9b1a695614b4" providerId="ADAL" clId="{6B6EDAAA-BC75-4AA8-9B65-8906CAE890F6}" dt="2020-12-11T12:04:26.052" v="2432" actId="478"/>
          <ac:cxnSpMkLst>
            <pc:docMk/>
            <pc:sldMk cId="3641022899" sldId="312"/>
            <ac:cxnSpMk id="21" creationId="{57F081F5-C3D9-4A29-9C81-5489A73FFDBD}"/>
          </ac:cxnSpMkLst>
        </pc:cxnChg>
        <pc:cxnChg chg="add mod">
          <ac:chgData name="Price,Nick" userId="4c8a6baf-4c55-4b09-8e74-9b1a695614b4" providerId="ADAL" clId="{6B6EDAAA-BC75-4AA8-9B65-8906CAE890F6}" dt="2020-12-11T12:07:35.119" v="2713" actId="14100"/>
          <ac:cxnSpMkLst>
            <pc:docMk/>
            <pc:sldMk cId="3641022899" sldId="312"/>
            <ac:cxnSpMk id="26" creationId="{56916670-33BE-4E28-B0B8-EC8CE5E99634}"/>
          </ac:cxnSpMkLst>
        </pc:cxnChg>
        <pc:cxnChg chg="del mod">
          <ac:chgData name="Price,Nick" userId="4c8a6baf-4c55-4b09-8e74-9b1a695614b4" providerId="ADAL" clId="{6B6EDAAA-BC75-4AA8-9B65-8906CAE890F6}" dt="2020-12-11T12:04:26.052" v="2432" actId="478"/>
          <ac:cxnSpMkLst>
            <pc:docMk/>
            <pc:sldMk cId="3641022899" sldId="312"/>
            <ac:cxnSpMk id="27" creationId="{7CEC2F51-93CA-4500-8F7C-DF69F9B146EC}"/>
          </ac:cxnSpMkLst>
        </pc:cxnChg>
        <pc:cxnChg chg="mod ord">
          <ac:chgData name="Price,Nick" userId="4c8a6baf-4c55-4b09-8e74-9b1a695614b4" providerId="ADAL" clId="{6B6EDAAA-BC75-4AA8-9B65-8906CAE890F6}" dt="2020-12-11T12:06:10.746" v="2607" actId="14100"/>
          <ac:cxnSpMkLst>
            <pc:docMk/>
            <pc:sldMk cId="3641022899" sldId="312"/>
            <ac:cxnSpMk id="28" creationId="{54896D54-15F8-41F9-84B2-786C63AA4AEE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577479-27CE-FC4C-BB9A-AA95625B25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A0E214C-7887-8642-B346-2AE6975C2C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C98B3B6-3F59-EA44-BD16-DD4996D97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30E9-4334-584E-8352-863EDD45766C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E4299AC-30CC-4E43-987C-78B3B54C4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750C61C-63C3-5B40-9D4C-9C0062DBD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E218D-4EA1-DA41-ABF0-A6EE71D66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94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F04FB8-F98C-D54E-9319-AC82C3FC5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D54DBD9-E2B3-5144-8702-43A5D54BC8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3BB3945-32F6-8A44-A3EB-6A4330490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30E9-4334-584E-8352-863EDD45766C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E477A5E-DB27-D845-A0D3-739B5C4F0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8FEBE9B-2235-D640-BC27-BDC0FCA18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E218D-4EA1-DA41-ABF0-A6EE71D66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200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B4C8BAE5-8EE3-014E-8316-9CBEE4E3EC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413C5B1-03D4-444B-8D75-1DA3557807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24BF3A3-61FB-FF44-B3B2-E925858ED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30E9-4334-584E-8352-863EDD45766C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5243F57-6146-0C4E-B73F-67487AAA9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AF46D7F-0604-1B46-A677-06DC16A92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E218D-4EA1-DA41-ABF0-A6EE71D66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9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5A7DDE9-227B-804D-BAD1-40FE5ADE6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7EF025D-A0ED-8847-AA77-ED226A8C9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A32CDA1-38F1-554E-BC92-5AB3FC599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30E9-4334-584E-8352-863EDD45766C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5014688-B15C-E947-B63E-605B7BCF9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018392A-2432-104B-A532-490A118A7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E218D-4EA1-DA41-ABF0-A6EE71D66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357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BED05FE-243D-A94A-AD63-0E9D95EB8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A9AF03E-F93E-A148-A142-C68AD2C25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A23CC6E-AC82-A048-BB67-9FC2DAAB3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30E9-4334-584E-8352-863EDD45766C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9413259-E2C4-9A4C-88C8-3AECC01BD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7055E4F-65FE-414D-9106-B7B301972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E218D-4EA1-DA41-ABF0-A6EE71D66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409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86250EA-4572-8D48-B98D-F966F0F69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6DCA4F-A154-BE44-B877-690C95B466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013E6EC-5706-EA4A-99D3-BCBBB04F78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29FD949-1E8F-EC4D-8431-994A29B30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30E9-4334-584E-8352-863EDD45766C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06423FB-2BC7-014A-BDE2-1CD937A99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33BD093-93E1-0749-BBC0-5CC5EA783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E218D-4EA1-DA41-ABF0-A6EE71D66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135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7AC9B05-D0A0-C746-B1B4-C4D873589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16D7A48-58CF-CA4B-8BEC-E27B3BBE6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5D1D54A-1CCA-C641-933C-2B9FAE527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0DDF99B-5420-304F-81BF-2CAE4288DF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DE9A724F-6A28-4A4E-8868-9BFAAB1877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AA6E81DF-BBBF-AD41-A599-41F5D7E82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30E9-4334-584E-8352-863EDD45766C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63A90175-3A16-3249-A890-6950CB7F2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0EA59B9D-0749-B44E-99A6-C855317D5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E218D-4EA1-DA41-ABF0-A6EE71D66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108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88ED970-D421-A04F-B9F2-0A4F9B6CF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ECB6E0F-AE1B-9340-8D8E-138E4156F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30E9-4334-584E-8352-863EDD45766C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CEA5641F-0905-8A49-985C-CB140903B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08E5C4C-331E-9145-A3D3-5985A15E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E218D-4EA1-DA41-ABF0-A6EE71D66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982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2112C486-B9AD-FC41-839E-475E5559F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30E9-4334-584E-8352-863EDD45766C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D9EB16F-0311-4E4E-B88A-8CFD91434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EB3510C-0160-0B42-9115-241ACD3ED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E218D-4EA1-DA41-ABF0-A6EE71D66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57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4FA1002-B41D-6C43-BFAD-82868C0E5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C263C4E-6BAB-BD40-8B24-E429DB85A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170F500-1319-304E-AB19-3B01F92BFD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D2E7BA5-3E3D-F947-BD60-9C3FCC89A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30E9-4334-584E-8352-863EDD45766C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AE618D1-D582-F644-B070-3E73575B4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619D925-2F20-884B-B47D-EF28E57D3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E218D-4EA1-DA41-ABF0-A6EE71D66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458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C64190-19EE-1C42-A2CC-9554100D4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A27EF84B-8CF8-4647-8F16-FB194C2240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532E246-99F3-BC4D-92A8-56F514250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662EC82-6CE7-5347-8653-FCDB70170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30E9-4334-584E-8352-863EDD45766C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71EA7E0-CF36-5848-B514-0A70F9F69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D2948C6-D4E4-4747-A332-741D987F9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E218D-4EA1-DA41-ABF0-A6EE71D66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580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B4CD43E-A288-CE40-AC45-993B32E0A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15F2973-B4A5-4E49-8698-CE52565F2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00B6E15-788B-ED4A-87CD-44291BE7C2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030E9-4334-584E-8352-863EDD45766C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C59BC44-9B37-8D46-B37E-2D8226FB31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0BB6CC6-4124-2348-A974-F77715346F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E218D-4EA1-DA41-ABF0-A6EE71D66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849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dmin-immunisation.aptvision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" action="ppaction://hlinkshowjump?jump=firstslide"/>
            <a:extLst>
              <a:ext uri="{FF2B5EF4-FFF2-40B4-BE49-F238E27FC236}">
                <a16:creationId xmlns="" xmlns:a16="http://schemas.microsoft.com/office/drawing/2014/main" id="{DDA3AF04-F167-1940-A096-30037D1F23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586" y="107043"/>
            <a:ext cx="2514600" cy="635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="" xmlns:a16="http://schemas.microsoft.com/office/drawing/2014/main" id="{4EB8AAC3-1B78-7E43-9AC2-DDC8CCB5D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13514"/>
            <a:ext cx="10515600" cy="823070"/>
          </a:xfrm>
        </p:spPr>
        <p:txBody>
          <a:bodyPr>
            <a:noAutofit/>
          </a:bodyPr>
          <a:lstStyle/>
          <a:p>
            <a:r>
              <a:rPr lang="en-US" i="1" dirty="0"/>
              <a:t>Quick Guide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Walk-in Vaccinations &amp; Nursing Homes</a:t>
            </a:r>
            <a:br>
              <a:rPr lang="en-US" dirty="0"/>
            </a:br>
            <a:r>
              <a:rPr lang="en-US"/>
              <a:t/>
            </a:r>
            <a:br>
              <a:rPr lang="en-US"/>
            </a:br>
            <a:r>
              <a:rPr lang="en-US" sz="2400"/>
              <a:t>Vaccination </a:t>
            </a:r>
            <a:r>
              <a:rPr lang="en-US" sz="2400" dirty="0"/>
              <a:t>Management URL: </a:t>
            </a:r>
            <a:r>
              <a:rPr lang="en-GB" sz="2400" dirty="0">
                <a:hlinkClick r:id="rId3"/>
              </a:rPr>
              <a:t>https://admin-immunisation.aptvision.com/</a:t>
            </a:r>
            <a:r>
              <a:rPr lang="en-GB" sz="2400" dirty="0"/>
              <a:t> 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7A7C7C90-D578-4E93-AC4A-3C2256006B0E}"/>
              </a:ext>
            </a:extLst>
          </p:cNvPr>
          <p:cNvSpPr txBox="1">
            <a:spLocks/>
          </p:cNvSpPr>
          <p:nvPr/>
        </p:nvSpPr>
        <p:spPr>
          <a:xfrm>
            <a:off x="10685124" y="6008670"/>
            <a:ext cx="1087348" cy="340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hlinkClick r:id="" action="ppaction://hlinkshowjump?jump=nextslide"/>
              </a:rPr>
              <a:t>Next page </a:t>
            </a:r>
            <a:endParaRPr lang="en-US" sz="1600" dirty="0"/>
          </a:p>
        </p:txBody>
      </p:sp>
      <p:sp>
        <p:nvSpPr>
          <p:cNvPr id="8" name="Down Arrow 22">
            <a:extLst>
              <a:ext uri="{FF2B5EF4-FFF2-40B4-BE49-F238E27FC236}">
                <a16:creationId xmlns="" xmlns:a16="http://schemas.microsoft.com/office/drawing/2014/main" id="{4556A831-4DEA-41BD-8159-BF10F28A8147}"/>
              </a:ext>
            </a:extLst>
          </p:cNvPr>
          <p:cNvSpPr/>
          <p:nvPr/>
        </p:nvSpPr>
        <p:spPr>
          <a:xfrm rot="16200000">
            <a:off x="11674867" y="6044628"/>
            <a:ext cx="328773" cy="256855"/>
          </a:xfrm>
          <a:prstGeom prst="downArrow">
            <a:avLst>
              <a:gd name="adj1" fmla="val 50000"/>
              <a:gd name="adj2" fmla="val 7000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388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AD909F-53BD-2741-9CFC-0D86F9CD5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8291"/>
            <a:ext cx="10515600" cy="823070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Calibri"/>
                <a:cs typeface="Calibri"/>
              </a:rPr>
              <a:t>Screen 1 – Patient Arrives 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7C078C2-D791-E04C-BB35-E0BB3801C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0553"/>
            <a:ext cx="4583545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AutoNum type="arabicPeriod"/>
            </a:pPr>
            <a:r>
              <a:rPr lang="en-US" sz="1800" dirty="0"/>
              <a:t>Hover over top-left bar to open menu</a:t>
            </a:r>
          </a:p>
          <a:p>
            <a:pPr marL="342900" indent="-342900">
              <a:buAutoNum type="arabicPeriod"/>
            </a:pPr>
            <a:endParaRPr lang="en-US" sz="1800" dirty="0"/>
          </a:p>
          <a:p>
            <a:pPr marL="342900" indent="-342900">
              <a:buAutoNum type="arabicPeriod"/>
            </a:pPr>
            <a:r>
              <a:rPr lang="en-US" sz="1800" dirty="0"/>
              <a:t>Click “New Appointment” button</a:t>
            </a:r>
          </a:p>
          <a:p>
            <a:pPr marL="342900" indent="-342900">
              <a:buAutoNum type="arabicPeriod"/>
            </a:pPr>
            <a:endParaRPr lang="en-US" sz="1800" dirty="0"/>
          </a:p>
        </p:txBody>
      </p:sp>
      <p:pic>
        <p:nvPicPr>
          <p:cNvPr id="16" name="Picture 15">
            <a:hlinkClick r:id="" action="ppaction://hlinkshowjump?jump=firstslide"/>
            <a:extLst>
              <a:ext uri="{FF2B5EF4-FFF2-40B4-BE49-F238E27FC236}">
                <a16:creationId xmlns="" xmlns:a16="http://schemas.microsoft.com/office/drawing/2014/main" id="{B3470DBB-A5C3-FB40-B160-6B506333FB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586" y="107043"/>
            <a:ext cx="2514600" cy="635000"/>
          </a:xfrm>
          <a:prstGeom prst="rect">
            <a:avLst/>
          </a:prstGeom>
        </p:spPr>
      </p:pic>
      <p:sp>
        <p:nvSpPr>
          <p:cNvPr id="20" name="Content Placeholder 2">
            <a:extLst>
              <a:ext uri="{FF2B5EF4-FFF2-40B4-BE49-F238E27FC236}">
                <a16:creationId xmlns="" xmlns:a16="http://schemas.microsoft.com/office/drawing/2014/main" id="{C23C2FE1-6952-864C-80CB-C064BE6CD65B}"/>
              </a:ext>
            </a:extLst>
          </p:cNvPr>
          <p:cNvSpPr txBox="1">
            <a:spLocks/>
          </p:cNvSpPr>
          <p:nvPr/>
        </p:nvSpPr>
        <p:spPr>
          <a:xfrm>
            <a:off x="303944" y="6020656"/>
            <a:ext cx="1422113" cy="328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hlinkClick r:id="rId3" action="ppaction://hlinksldjump"/>
              </a:rPr>
              <a:t>Start over</a:t>
            </a:r>
            <a:endParaRPr lang="en-US" sz="1600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="" xmlns:a16="http://schemas.microsoft.com/office/drawing/2014/main" id="{349731B9-0855-1C42-9D38-B476609B5690}"/>
              </a:ext>
            </a:extLst>
          </p:cNvPr>
          <p:cNvSpPr txBox="1">
            <a:spLocks/>
          </p:cNvSpPr>
          <p:nvPr/>
        </p:nvSpPr>
        <p:spPr>
          <a:xfrm>
            <a:off x="10685124" y="6008670"/>
            <a:ext cx="1087348" cy="340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hlinkClick r:id="" action="ppaction://hlinkshowjump?jump=nextslide"/>
              </a:rPr>
              <a:t>Next page </a:t>
            </a:r>
            <a:endParaRPr lang="en-US" sz="1600" dirty="0"/>
          </a:p>
        </p:txBody>
      </p:sp>
      <p:sp>
        <p:nvSpPr>
          <p:cNvPr id="5" name="Down Arrow 4">
            <a:extLst>
              <a:ext uri="{FF2B5EF4-FFF2-40B4-BE49-F238E27FC236}">
                <a16:creationId xmlns="" xmlns:a16="http://schemas.microsoft.com/office/drawing/2014/main" id="{AF793E6A-5E60-164F-BD89-A74375A301B3}"/>
              </a:ext>
            </a:extLst>
          </p:cNvPr>
          <p:cNvSpPr/>
          <p:nvPr/>
        </p:nvSpPr>
        <p:spPr>
          <a:xfrm rot="5400000">
            <a:off x="77055" y="6056615"/>
            <a:ext cx="328773" cy="256855"/>
          </a:xfrm>
          <a:prstGeom prst="downArrow">
            <a:avLst>
              <a:gd name="adj1" fmla="val 50000"/>
              <a:gd name="adj2" fmla="val 7000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3" name="Down Arrow 22">
            <a:extLst>
              <a:ext uri="{FF2B5EF4-FFF2-40B4-BE49-F238E27FC236}">
                <a16:creationId xmlns="" xmlns:a16="http://schemas.microsoft.com/office/drawing/2014/main" id="{1016F923-29C2-8043-8603-A1B8E14D177F}"/>
              </a:ext>
            </a:extLst>
          </p:cNvPr>
          <p:cNvSpPr/>
          <p:nvPr/>
        </p:nvSpPr>
        <p:spPr>
          <a:xfrm rot="16200000">
            <a:off x="11674867" y="6044628"/>
            <a:ext cx="328773" cy="256855"/>
          </a:xfrm>
          <a:prstGeom prst="downArrow">
            <a:avLst>
              <a:gd name="adj1" fmla="val 50000"/>
              <a:gd name="adj2" fmla="val 7000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DB9F4BD1-90B8-4CC5-8250-3908E7B9DF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1357" y="878338"/>
            <a:ext cx="3509325" cy="185859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505E8FF0-8506-4A41-90BB-7E53483FDB84}"/>
              </a:ext>
            </a:extLst>
          </p:cNvPr>
          <p:cNvSpPr/>
          <p:nvPr/>
        </p:nvSpPr>
        <p:spPr>
          <a:xfrm>
            <a:off x="7873830" y="995082"/>
            <a:ext cx="651605" cy="237438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="" xmlns:a16="http://schemas.microsoft.com/office/drawing/2014/main" id="{A585E22B-7CB0-EF41-AE33-096D4F33CE9F}"/>
              </a:ext>
            </a:extLst>
          </p:cNvPr>
          <p:cNvCxnSpPr>
            <a:cxnSpLocks/>
            <a:endCxn id="29" idx="1"/>
          </p:cNvCxnSpPr>
          <p:nvPr/>
        </p:nvCxnSpPr>
        <p:spPr>
          <a:xfrm flipV="1">
            <a:off x="4885765" y="1113801"/>
            <a:ext cx="2988065" cy="1073587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B0E116A3-71C2-42E4-B942-197D2BBE71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23682" y="3401022"/>
            <a:ext cx="5687000" cy="2177226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9A6E67CD-8247-4379-AD81-47DBEE54C757}"/>
              </a:ext>
            </a:extLst>
          </p:cNvPr>
          <p:cNvSpPr/>
          <p:nvPr/>
        </p:nvSpPr>
        <p:spPr>
          <a:xfrm>
            <a:off x="8931665" y="3656592"/>
            <a:ext cx="1377747" cy="413384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="" xmlns:a16="http://schemas.microsoft.com/office/drawing/2014/main" id="{08A27323-BFBA-4303-B7A6-F614CD21ECCD}"/>
              </a:ext>
            </a:extLst>
          </p:cNvPr>
          <p:cNvCxnSpPr>
            <a:cxnSpLocks/>
            <a:endCxn id="18" idx="1"/>
          </p:cNvCxnSpPr>
          <p:nvPr/>
        </p:nvCxnSpPr>
        <p:spPr>
          <a:xfrm>
            <a:off x="4500282" y="2922494"/>
            <a:ext cx="4431383" cy="94079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759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="" xmlns:a16="http://schemas.microsoft.com/office/drawing/2014/main" id="{23B3C141-E9FA-475C-921C-C6103A3900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0197" y="3429000"/>
            <a:ext cx="6403720" cy="2253161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AD909F-53BD-2741-9CFC-0D86F9CD5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8291"/>
            <a:ext cx="10515600" cy="823070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Calibri"/>
                <a:cs typeface="Calibri"/>
              </a:rPr>
              <a:t>Screen 1 – Patient Arrives 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7C078C2-D791-E04C-BB35-E0BB3801C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0553"/>
            <a:ext cx="4583545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en-US" sz="1800" dirty="0"/>
              <a:t>In the pop up, select your location details </a:t>
            </a:r>
          </a:p>
          <a:p>
            <a:pPr marL="457200" lvl="1" indent="0">
              <a:buNone/>
            </a:pPr>
            <a:r>
              <a:rPr lang="en-US" sz="1400" dirty="0"/>
              <a:t>- Note: If a Nursing Home, select “Care/Nursing Homes”, and make sure to enter the “Home Name” &amp; “RQIA Home Code”</a:t>
            </a:r>
          </a:p>
          <a:p>
            <a:pPr marL="342900" indent="-342900">
              <a:buAutoNum type="arabicPeriod" startAt="3"/>
            </a:pPr>
            <a:endParaRPr lang="en-US" sz="1800" dirty="0"/>
          </a:p>
          <a:p>
            <a:pPr marL="342900" indent="-342900">
              <a:buAutoNum type="arabicPeriod" startAt="3"/>
            </a:pPr>
            <a:r>
              <a:rPr lang="en-US" sz="1800" dirty="0"/>
              <a:t>Add appointment time</a:t>
            </a:r>
          </a:p>
          <a:p>
            <a:pPr marL="457200" lvl="1" indent="0">
              <a:buNone/>
            </a:pPr>
            <a:r>
              <a:rPr lang="en-US" sz="1400" dirty="0"/>
              <a:t>- Note: it is possible to add these in the past; e.g. if you need to backfill paper forms</a:t>
            </a:r>
          </a:p>
          <a:p>
            <a:pPr marL="342900" indent="-342900">
              <a:buAutoNum type="arabicPeriod" startAt="3"/>
            </a:pPr>
            <a:endParaRPr lang="en-US" sz="1800" dirty="0"/>
          </a:p>
          <a:p>
            <a:pPr marL="342900" indent="-342900">
              <a:buAutoNum type="arabicPeriod" startAt="3"/>
            </a:pPr>
            <a:r>
              <a:rPr lang="en-US" sz="1800" dirty="0"/>
              <a:t>Click “Create appointment”</a:t>
            </a:r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</p:txBody>
      </p:sp>
      <p:pic>
        <p:nvPicPr>
          <p:cNvPr id="16" name="Picture 15">
            <a:hlinkClick r:id="" action="ppaction://hlinkshowjump?jump=firstslide"/>
            <a:extLst>
              <a:ext uri="{FF2B5EF4-FFF2-40B4-BE49-F238E27FC236}">
                <a16:creationId xmlns="" xmlns:a16="http://schemas.microsoft.com/office/drawing/2014/main" id="{B3470DBB-A5C3-FB40-B160-6B506333FB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586" y="107043"/>
            <a:ext cx="2514600" cy="635000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505E8FF0-8506-4A41-90BB-7E53483FDB84}"/>
              </a:ext>
            </a:extLst>
          </p:cNvPr>
          <p:cNvSpPr/>
          <p:nvPr/>
        </p:nvSpPr>
        <p:spPr>
          <a:xfrm>
            <a:off x="7989201" y="3689118"/>
            <a:ext cx="2598116" cy="380858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="" xmlns:a16="http://schemas.microsoft.com/office/drawing/2014/main" id="{A585E22B-7CB0-EF41-AE33-096D4F33CE9F}"/>
              </a:ext>
            </a:extLst>
          </p:cNvPr>
          <p:cNvCxnSpPr>
            <a:cxnSpLocks/>
          </p:cNvCxnSpPr>
          <p:nvPr/>
        </p:nvCxnSpPr>
        <p:spPr>
          <a:xfrm>
            <a:off x="3944471" y="3594847"/>
            <a:ext cx="4044730" cy="28470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AABCCD5F-6A83-4496-A3FC-97BAB98A6F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7208"/>
          <a:stretch/>
        </p:blipFill>
        <p:spPr>
          <a:xfrm>
            <a:off x="8306143" y="273455"/>
            <a:ext cx="2740279" cy="2253161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9A6E67CD-8247-4379-AD81-47DBEE54C757}"/>
              </a:ext>
            </a:extLst>
          </p:cNvPr>
          <p:cNvSpPr/>
          <p:nvPr/>
        </p:nvSpPr>
        <p:spPr>
          <a:xfrm>
            <a:off x="8386722" y="617558"/>
            <a:ext cx="2354900" cy="1229172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="" xmlns:a16="http://schemas.microsoft.com/office/drawing/2014/main" id="{08A27323-BFBA-4303-B7A6-F614CD21ECCD}"/>
              </a:ext>
            </a:extLst>
          </p:cNvPr>
          <p:cNvCxnSpPr>
            <a:cxnSpLocks/>
            <a:endCxn id="18" idx="1"/>
          </p:cNvCxnSpPr>
          <p:nvPr/>
        </p:nvCxnSpPr>
        <p:spPr>
          <a:xfrm flipV="1">
            <a:off x="5253318" y="1232144"/>
            <a:ext cx="3133404" cy="964209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="" xmlns:a16="http://schemas.microsoft.com/office/drawing/2014/main" id="{2832570E-AE9F-4075-8947-08441CB192F1}"/>
              </a:ext>
            </a:extLst>
          </p:cNvPr>
          <p:cNvCxnSpPr>
            <a:cxnSpLocks/>
            <a:endCxn id="26" idx="1"/>
          </p:cNvCxnSpPr>
          <p:nvPr/>
        </p:nvCxnSpPr>
        <p:spPr>
          <a:xfrm>
            <a:off x="3944471" y="4400939"/>
            <a:ext cx="6797150" cy="96675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22F73407-88A3-492C-980B-228C9D1F50F9}"/>
              </a:ext>
            </a:extLst>
          </p:cNvPr>
          <p:cNvSpPr/>
          <p:nvPr/>
        </p:nvSpPr>
        <p:spPr>
          <a:xfrm>
            <a:off x="10741621" y="5177260"/>
            <a:ext cx="1244189" cy="380858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Content Placeholder 2">
            <a:extLst>
              <a:ext uri="{FF2B5EF4-FFF2-40B4-BE49-F238E27FC236}">
                <a16:creationId xmlns="" xmlns:a16="http://schemas.microsoft.com/office/drawing/2014/main" id="{9EEF4D60-A544-4EEF-9547-2982962158BD}"/>
              </a:ext>
            </a:extLst>
          </p:cNvPr>
          <p:cNvSpPr txBox="1">
            <a:spLocks/>
          </p:cNvSpPr>
          <p:nvPr/>
        </p:nvSpPr>
        <p:spPr>
          <a:xfrm>
            <a:off x="303944" y="6020656"/>
            <a:ext cx="1422113" cy="328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hlinkClick r:id="" action="ppaction://hlinkshowjump?jump=previousslide"/>
              </a:rPr>
              <a:t>Previous page</a:t>
            </a:r>
            <a:endParaRPr lang="en-US" sz="1600" dirty="0"/>
          </a:p>
        </p:txBody>
      </p:sp>
      <p:sp>
        <p:nvSpPr>
          <p:cNvPr id="30" name="Content Placeholder 2">
            <a:extLst>
              <a:ext uri="{FF2B5EF4-FFF2-40B4-BE49-F238E27FC236}">
                <a16:creationId xmlns="" xmlns:a16="http://schemas.microsoft.com/office/drawing/2014/main" id="{8D526E0A-63C7-47FD-822E-8E4BBF383C6D}"/>
              </a:ext>
            </a:extLst>
          </p:cNvPr>
          <p:cNvSpPr txBox="1">
            <a:spLocks/>
          </p:cNvSpPr>
          <p:nvPr/>
        </p:nvSpPr>
        <p:spPr>
          <a:xfrm>
            <a:off x="10685124" y="6008670"/>
            <a:ext cx="1087348" cy="340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hlinkClick r:id="" action="ppaction://hlinkshowjump?jump=nextslide"/>
              </a:rPr>
              <a:t>Next page </a:t>
            </a:r>
            <a:endParaRPr lang="en-US" sz="1600" dirty="0"/>
          </a:p>
        </p:txBody>
      </p:sp>
      <p:sp>
        <p:nvSpPr>
          <p:cNvPr id="31" name="Down Arrow 4">
            <a:extLst>
              <a:ext uri="{FF2B5EF4-FFF2-40B4-BE49-F238E27FC236}">
                <a16:creationId xmlns="" xmlns:a16="http://schemas.microsoft.com/office/drawing/2014/main" id="{AD4788D3-833F-4628-9697-05FD2886AC9B}"/>
              </a:ext>
            </a:extLst>
          </p:cNvPr>
          <p:cNvSpPr/>
          <p:nvPr/>
        </p:nvSpPr>
        <p:spPr>
          <a:xfrm rot="5400000">
            <a:off x="77055" y="6056615"/>
            <a:ext cx="328773" cy="256855"/>
          </a:xfrm>
          <a:prstGeom prst="downArrow">
            <a:avLst>
              <a:gd name="adj1" fmla="val 50000"/>
              <a:gd name="adj2" fmla="val 7000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2" name="Down Arrow 22">
            <a:extLst>
              <a:ext uri="{FF2B5EF4-FFF2-40B4-BE49-F238E27FC236}">
                <a16:creationId xmlns="" xmlns:a16="http://schemas.microsoft.com/office/drawing/2014/main" id="{E5A77BDC-464D-49B0-8FC8-E4EFC6C099A4}"/>
              </a:ext>
            </a:extLst>
          </p:cNvPr>
          <p:cNvSpPr/>
          <p:nvPr/>
        </p:nvSpPr>
        <p:spPr>
          <a:xfrm rot="16200000">
            <a:off x="11674867" y="6044628"/>
            <a:ext cx="328773" cy="256855"/>
          </a:xfrm>
          <a:prstGeom prst="downArrow">
            <a:avLst>
              <a:gd name="adj1" fmla="val 50000"/>
              <a:gd name="adj2" fmla="val 7000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775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AD909F-53BD-2741-9CFC-0D86F9CD5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8291"/>
            <a:ext cx="10515600" cy="823070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Calibri"/>
                <a:cs typeface="Calibri"/>
              </a:rPr>
              <a:t>Screen 2 – Check in patient (1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7C078C2-D791-E04C-BB35-E0BB3801C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0553"/>
            <a:ext cx="4583545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+mj-lt"/>
              <a:buAutoNum type="arabicPeriod" startAt="6"/>
            </a:pPr>
            <a:r>
              <a:rPr lang="en-US" sz="1800" dirty="0"/>
              <a:t>Enter patient details</a:t>
            </a:r>
            <a:endParaRPr lang="en-US" sz="1400" dirty="0"/>
          </a:p>
          <a:p>
            <a:pPr marL="457200" lvl="1" indent="0">
              <a:buNone/>
            </a:pPr>
            <a:r>
              <a:rPr lang="en-US" sz="1400" dirty="0"/>
              <a:t>- Note: if patient already exists (e.g. second dose), a popup will appear after typing their names – simply select the patient and it will fill the fields for you</a:t>
            </a:r>
          </a:p>
          <a:p>
            <a:pPr marL="342900" indent="-342900">
              <a:buFont typeface="+mj-lt"/>
              <a:buAutoNum type="arabicPeriod" startAt="6"/>
            </a:pPr>
            <a:endParaRPr lang="en-US" sz="1800" dirty="0"/>
          </a:p>
          <a:p>
            <a:pPr marL="342900" indent="-342900">
              <a:buFont typeface="+mj-lt"/>
              <a:buAutoNum type="arabicPeriod" startAt="6"/>
            </a:pPr>
            <a:r>
              <a:rPr lang="en-US" sz="1800" dirty="0"/>
              <a:t>Click “Additional Information &amp; Safety” to go the next step</a:t>
            </a:r>
          </a:p>
          <a:p>
            <a:pPr marL="342900" indent="-342900">
              <a:buFont typeface="+mj-lt"/>
              <a:buAutoNum type="arabicPeriod" startAt="6"/>
            </a:pPr>
            <a:endParaRPr lang="en-US" sz="1800" dirty="0"/>
          </a:p>
          <a:p>
            <a:pPr marL="342900" indent="-342900">
              <a:buFont typeface="+mj-lt"/>
              <a:buAutoNum type="arabicPeriod" startAt="6"/>
            </a:pPr>
            <a:r>
              <a:rPr lang="en-US" sz="1800" dirty="0"/>
              <a:t>Complete safety questions</a:t>
            </a:r>
          </a:p>
          <a:p>
            <a:pPr marL="342900" indent="-342900">
              <a:buFont typeface="+mj-lt"/>
              <a:buAutoNum type="arabicPeriod" startAt="6"/>
            </a:pPr>
            <a:endParaRPr lang="en-US" sz="1800" dirty="0"/>
          </a:p>
          <a:p>
            <a:pPr marL="342900" indent="-342900">
              <a:buFont typeface="+mj-lt"/>
              <a:buAutoNum type="arabicPeriod" startAt="6"/>
            </a:pPr>
            <a:r>
              <a:rPr lang="en-US" sz="1800" dirty="0"/>
              <a:t>Click “Summary” to go to the next step</a:t>
            </a:r>
          </a:p>
          <a:p>
            <a:pPr marL="342900" indent="-342900">
              <a:buFont typeface="+mj-lt"/>
              <a:buAutoNum type="arabicPeriod" startAt="6"/>
            </a:pPr>
            <a:endParaRPr lang="en-US" sz="1800" dirty="0"/>
          </a:p>
        </p:txBody>
      </p:sp>
      <p:pic>
        <p:nvPicPr>
          <p:cNvPr id="16" name="Picture 15">
            <a:hlinkClick r:id="" action="ppaction://hlinkshowjump?jump=firstslide"/>
            <a:extLst>
              <a:ext uri="{FF2B5EF4-FFF2-40B4-BE49-F238E27FC236}">
                <a16:creationId xmlns="" xmlns:a16="http://schemas.microsoft.com/office/drawing/2014/main" id="{B3470DBB-A5C3-FB40-B160-6B506333FB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586" y="107043"/>
            <a:ext cx="2514600" cy="635000"/>
          </a:xfrm>
          <a:prstGeom prst="rect">
            <a:avLst/>
          </a:prstGeom>
        </p:spPr>
      </p:pic>
      <p:cxnSp>
        <p:nvCxnSpPr>
          <p:cNvPr id="21" name="Straight Arrow Connector 20">
            <a:extLst>
              <a:ext uri="{FF2B5EF4-FFF2-40B4-BE49-F238E27FC236}">
                <a16:creationId xmlns="" xmlns:a16="http://schemas.microsoft.com/office/drawing/2014/main" id="{08A27323-BFBA-4303-B7A6-F614CD21ECCD}"/>
              </a:ext>
            </a:extLst>
          </p:cNvPr>
          <p:cNvCxnSpPr>
            <a:cxnSpLocks/>
            <a:endCxn id="18" idx="1"/>
          </p:cNvCxnSpPr>
          <p:nvPr/>
        </p:nvCxnSpPr>
        <p:spPr>
          <a:xfrm>
            <a:off x="3576918" y="1810871"/>
            <a:ext cx="2407261" cy="23706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>
            <a:extLst>
              <a:ext uri="{FF2B5EF4-FFF2-40B4-BE49-F238E27FC236}">
                <a16:creationId xmlns="" xmlns:a16="http://schemas.microsoft.com/office/drawing/2014/main" id="{D50F4927-1C75-4A0E-AB1F-0FB178D09CB4}"/>
              </a:ext>
            </a:extLst>
          </p:cNvPr>
          <p:cNvSpPr txBox="1">
            <a:spLocks/>
          </p:cNvSpPr>
          <p:nvPr/>
        </p:nvSpPr>
        <p:spPr>
          <a:xfrm>
            <a:off x="303944" y="6020656"/>
            <a:ext cx="1422113" cy="328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hlinkClick r:id="" action="ppaction://hlinkshowjump?jump=previousslide"/>
              </a:rPr>
              <a:t>Previous page</a:t>
            </a:r>
            <a:endParaRPr lang="en-US" sz="160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="" xmlns:a16="http://schemas.microsoft.com/office/drawing/2014/main" id="{4E1E32E5-5AD4-4FC8-81C9-5C2F484832EC}"/>
              </a:ext>
            </a:extLst>
          </p:cNvPr>
          <p:cNvSpPr txBox="1">
            <a:spLocks/>
          </p:cNvSpPr>
          <p:nvPr/>
        </p:nvSpPr>
        <p:spPr>
          <a:xfrm>
            <a:off x="10685124" y="6008670"/>
            <a:ext cx="1087348" cy="340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hlinkClick r:id="" action="ppaction://hlinkshowjump?jump=nextslide"/>
              </a:rPr>
              <a:t>Next page </a:t>
            </a:r>
            <a:endParaRPr lang="en-US" sz="1600" dirty="0"/>
          </a:p>
        </p:txBody>
      </p:sp>
      <p:sp>
        <p:nvSpPr>
          <p:cNvPr id="24" name="Down Arrow 4">
            <a:extLst>
              <a:ext uri="{FF2B5EF4-FFF2-40B4-BE49-F238E27FC236}">
                <a16:creationId xmlns="" xmlns:a16="http://schemas.microsoft.com/office/drawing/2014/main" id="{35442E2D-2433-4FFC-B713-4ABA61BA7BAA}"/>
              </a:ext>
            </a:extLst>
          </p:cNvPr>
          <p:cNvSpPr/>
          <p:nvPr/>
        </p:nvSpPr>
        <p:spPr>
          <a:xfrm rot="5400000">
            <a:off x="77055" y="6056615"/>
            <a:ext cx="328773" cy="256855"/>
          </a:xfrm>
          <a:prstGeom prst="downArrow">
            <a:avLst>
              <a:gd name="adj1" fmla="val 50000"/>
              <a:gd name="adj2" fmla="val 7000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5" name="Down Arrow 22">
            <a:extLst>
              <a:ext uri="{FF2B5EF4-FFF2-40B4-BE49-F238E27FC236}">
                <a16:creationId xmlns="" xmlns:a16="http://schemas.microsoft.com/office/drawing/2014/main" id="{A9BB3B5A-B94C-49D5-8A5E-3087BF10AB66}"/>
              </a:ext>
            </a:extLst>
          </p:cNvPr>
          <p:cNvSpPr/>
          <p:nvPr/>
        </p:nvSpPr>
        <p:spPr>
          <a:xfrm rot="16200000">
            <a:off x="11674867" y="6044628"/>
            <a:ext cx="328773" cy="256855"/>
          </a:xfrm>
          <a:prstGeom prst="downArrow">
            <a:avLst>
              <a:gd name="adj1" fmla="val 50000"/>
              <a:gd name="adj2" fmla="val 7000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5525BFD-3D8A-44B2-A581-EE3F228208E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1175"/>
          <a:stretch/>
        </p:blipFill>
        <p:spPr>
          <a:xfrm>
            <a:off x="6056740" y="1183340"/>
            <a:ext cx="5758741" cy="2232213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9A6E67CD-8247-4379-AD81-47DBEE54C757}"/>
              </a:ext>
            </a:extLst>
          </p:cNvPr>
          <p:cNvSpPr/>
          <p:nvPr/>
        </p:nvSpPr>
        <p:spPr>
          <a:xfrm>
            <a:off x="5984179" y="1433345"/>
            <a:ext cx="3625985" cy="1229172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505E8FF0-8506-4A41-90BB-7E53483FDB84}"/>
              </a:ext>
            </a:extLst>
          </p:cNvPr>
          <p:cNvSpPr/>
          <p:nvPr/>
        </p:nvSpPr>
        <p:spPr>
          <a:xfrm>
            <a:off x="6418728" y="2703000"/>
            <a:ext cx="779929" cy="1926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="" xmlns:a16="http://schemas.microsoft.com/office/drawing/2014/main" id="{A585E22B-7CB0-EF41-AE33-096D4F33CE9F}"/>
              </a:ext>
            </a:extLst>
          </p:cNvPr>
          <p:cNvCxnSpPr>
            <a:cxnSpLocks/>
            <a:endCxn id="29" idx="1"/>
          </p:cNvCxnSpPr>
          <p:nvPr/>
        </p:nvCxnSpPr>
        <p:spPr>
          <a:xfrm flipV="1">
            <a:off x="5289176" y="2799300"/>
            <a:ext cx="1129552" cy="419029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05F60BF7-9DCB-4185-9C1A-2955E56E5C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3293" y="3771465"/>
            <a:ext cx="5074024" cy="2679511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D3C14538-8E2B-4F43-97F0-2288246A604D}"/>
              </a:ext>
            </a:extLst>
          </p:cNvPr>
          <p:cNvSpPr/>
          <p:nvPr/>
        </p:nvSpPr>
        <p:spPr>
          <a:xfrm>
            <a:off x="8661807" y="5281881"/>
            <a:ext cx="1667438" cy="515608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="" xmlns:a16="http://schemas.microsoft.com/office/drawing/2014/main" id="{7CEC2F51-93CA-4500-8F7C-DF69F9B146EC}"/>
              </a:ext>
            </a:extLst>
          </p:cNvPr>
          <p:cNvCxnSpPr>
            <a:cxnSpLocks/>
          </p:cNvCxnSpPr>
          <p:nvPr/>
        </p:nvCxnSpPr>
        <p:spPr>
          <a:xfrm>
            <a:off x="3845859" y="4166922"/>
            <a:ext cx="4724400" cy="1301549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="" xmlns:a16="http://schemas.microsoft.com/office/drawing/2014/main" id="{81783756-1B9A-458B-84C1-D3DF61D7B013}"/>
              </a:ext>
            </a:extLst>
          </p:cNvPr>
          <p:cNvCxnSpPr>
            <a:cxnSpLocks/>
            <a:endCxn id="39" idx="1"/>
          </p:cNvCxnSpPr>
          <p:nvPr/>
        </p:nvCxnSpPr>
        <p:spPr>
          <a:xfrm>
            <a:off x="4969368" y="4937052"/>
            <a:ext cx="1485219" cy="235583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14AC0ED7-DBD2-41B6-9EA9-8A6ABA69FF5A}"/>
              </a:ext>
            </a:extLst>
          </p:cNvPr>
          <p:cNvSpPr/>
          <p:nvPr/>
        </p:nvSpPr>
        <p:spPr>
          <a:xfrm>
            <a:off x="6454587" y="5082988"/>
            <a:ext cx="403413" cy="179294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79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AD909F-53BD-2741-9CFC-0D86F9CD5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8291"/>
            <a:ext cx="10515600" cy="823070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Calibri"/>
                <a:cs typeface="Calibri"/>
              </a:rPr>
              <a:t>Screen 2 – Check in patient (2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7C078C2-D791-E04C-BB35-E0BB3801C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0553"/>
            <a:ext cx="4583545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+mj-lt"/>
              <a:buAutoNum type="arabicPeriod" startAt="10"/>
            </a:pPr>
            <a:r>
              <a:rPr lang="en-US" sz="1800" dirty="0"/>
              <a:t>Click “Confirm appointment” to proceed to the vaccination screen</a:t>
            </a:r>
          </a:p>
          <a:p>
            <a:pPr marL="342900" indent="-342900">
              <a:buFont typeface="+mj-lt"/>
              <a:buAutoNum type="arabicPeriod" startAt="10"/>
            </a:pPr>
            <a:endParaRPr lang="en-US" sz="1800" dirty="0"/>
          </a:p>
        </p:txBody>
      </p:sp>
      <p:pic>
        <p:nvPicPr>
          <p:cNvPr id="16" name="Picture 15">
            <a:hlinkClick r:id="" action="ppaction://hlinkshowjump?jump=firstslide"/>
            <a:extLst>
              <a:ext uri="{FF2B5EF4-FFF2-40B4-BE49-F238E27FC236}">
                <a16:creationId xmlns="" xmlns:a16="http://schemas.microsoft.com/office/drawing/2014/main" id="{B3470DBB-A5C3-FB40-B160-6B506333FB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586" y="107043"/>
            <a:ext cx="2514600" cy="635000"/>
          </a:xfrm>
          <a:prstGeom prst="rect">
            <a:avLst/>
          </a:prstGeom>
        </p:spPr>
      </p:pic>
      <p:sp>
        <p:nvSpPr>
          <p:cNvPr id="15" name="Content Placeholder 2">
            <a:extLst>
              <a:ext uri="{FF2B5EF4-FFF2-40B4-BE49-F238E27FC236}">
                <a16:creationId xmlns="" xmlns:a16="http://schemas.microsoft.com/office/drawing/2014/main" id="{D50F4927-1C75-4A0E-AB1F-0FB178D09CB4}"/>
              </a:ext>
            </a:extLst>
          </p:cNvPr>
          <p:cNvSpPr txBox="1">
            <a:spLocks/>
          </p:cNvSpPr>
          <p:nvPr/>
        </p:nvSpPr>
        <p:spPr>
          <a:xfrm>
            <a:off x="303944" y="6020656"/>
            <a:ext cx="1422113" cy="328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hlinkClick r:id="" action="ppaction://hlinkshowjump?jump=previousslide"/>
              </a:rPr>
              <a:t>Previous page</a:t>
            </a:r>
            <a:endParaRPr lang="en-US" sz="160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="" xmlns:a16="http://schemas.microsoft.com/office/drawing/2014/main" id="{4E1E32E5-5AD4-4FC8-81C9-5C2F484832EC}"/>
              </a:ext>
            </a:extLst>
          </p:cNvPr>
          <p:cNvSpPr txBox="1">
            <a:spLocks/>
          </p:cNvSpPr>
          <p:nvPr/>
        </p:nvSpPr>
        <p:spPr>
          <a:xfrm>
            <a:off x="10685124" y="6008670"/>
            <a:ext cx="1087348" cy="340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hlinkClick r:id="" action="ppaction://hlinkshowjump?jump=nextslide"/>
              </a:rPr>
              <a:t>Next page </a:t>
            </a:r>
            <a:endParaRPr lang="en-US" sz="1600" dirty="0"/>
          </a:p>
        </p:txBody>
      </p:sp>
      <p:sp>
        <p:nvSpPr>
          <p:cNvPr id="24" name="Down Arrow 4">
            <a:extLst>
              <a:ext uri="{FF2B5EF4-FFF2-40B4-BE49-F238E27FC236}">
                <a16:creationId xmlns="" xmlns:a16="http://schemas.microsoft.com/office/drawing/2014/main" id="{35442E2D-2433-4FFC-B713-4ABA61BA7BAA}"/>
              </a:ext>
            </a:extLst>
          </p:cNvPr>
          <p:cNvSpPr/>
          <p:nvPr/>
        </p:nvSpPr>
        <p:spPr>
          <a:xfrm rot="5400000">
            <a:off x="77055" y="6056615"/>
            <a:ext cx="328773" cy="256855"/>
          </a:xfrm>
          <a:prstGeom prst="downArrow">
            <a:avLst>
              <a:gd name="adj1" fmla="val 50000"/>
              <a:gd name="adj2" fmla="val 7000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5" name="Down Arrow 22">
            <a:extLst>
              <a:ext uri="{FF2B5EF4-FFF2-40B4-BE49-F238E27FC236}">
                <a16:creationId xmlns="" xmlns:a16="http://schemas.microsoft.com/office/drawing/2014/main" id="{A9BB3B5A-B94C-49D5-8A5E-3087BF10AB66}"/>
              </a:ext>
            </a:extLst>
          </p:cNvPr>
          <p:cNvSpPr/>
          <p:nvPr/>
        </p:nvSpPr>
        <p:spPr>
          <a:xfrm rot="16200000">
            <a:off x="11674867" y="6044628"/>
            <a:ext cx="328773" cy="256855"/>
          </a:xfrm>
          <a:prstGeom prst="downArrow">
            <a:avLst>
              <a:gd name="adj1" fmla="val 50000"/>
              <a:gd name="adj2" fmla="val 7000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7677184E-A696-455D-9C89-A461F18334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6556" y="2312292"/>
            <a:ext cx="6438955" cy="2945444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D3C14538-8E2B-4F43-97F0-2288246A604D}"/>
              </a:ext>
            </a:extLst>
          </p:cNvPr>
          <p:cNvSpPr/>
          <p:nvPr/>
        </p:nvSpPr>
        <p:spPr>
          <a:xfrm>
            <a:off x="11134165" y="5038164"/>
            <a:ext cx="726141" cy="215153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="" xmlns:a16="http://schemas.microsoft.com/office/drawing/2014/main" id="{7CEC2F51-93CA-4500-8F7C-DF69F9B146EC}"/>
              </a:ext>
            </a:extLst>
          </p:cNvPr>
          <p:cNvCxnSpPr>
            <a:cxnSpLocks/>
            <a:endCxn id="30" idx="1"/>
          </p:cNvCxnSpPr>
          <p:nvPr/>
        </p:nvCxnSpPr>
        <p:spPr>
          <a:xfrm>
            <a:off x="5298141" y="2008094"/>
            <a:ext cx="5836024" cy="3137647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5987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AD909F-53BD-2741-9CFC-0D86F9CD5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8291"/>
            <a:ext cx="10515600" cy="823070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Calibri"/>
                <a:cs typeface="Calibri"/>
              </a:rPr>
              <a:t>Screen 2 – Check in patient (3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7C078C2-D791-E04C-BB35-E0BB3801C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0553"/>
            <a:ext cx="4583545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1800" b="1" dirty="0">
                <a:highlight>
                  <a:srgbClr val="FFFF00"/>
                </a:highlight>
              </a:rPr>
              <a:t> OPTIONAL STEP </a:t>
            </a:r>
            <a:r>
              <a:rPr lang="en-US" sz="1800" dirty="0"/>
              <a:t> At any time during check-in, if the patient is not proceeding with the vaccination…</a:t>
            </a:r>
          </a:p>
          <a:p>
            <a:pPr marL="342900" indent="-342900">
              <a:buFont typeface="+mj-lt"/>
              <a:buAutoNum type="alphaLcPeriod" startAt="3"/>
            </a:pPr>
            <a:endParaRPr lang="en-US" sz="1800" dirty="0"/>
          </a:p>
          <a:p>
            <a:pPr marL="342900" indent="-342900">
              <a:buFont typeface="+mj-lt"/>
              <a:buAutoNum type="alphaLcPeriod"/>
            </a:pPr>
            <a:r>
              <a:rPr lang="en-US" sz="1800" dirty="0"/>
              <a:t>Click “Mark as unfulfilled” if the patient is not receiving a vaccination</a:t>
            </a:r>
          </a:p>
          <a:p>
            <a:pPr marL="342900" indent="-342900">
              <a:buFont typeface="+mj-lt"/>
              <a:buAutoNum type="alphaLcPeriod"/>
            </a:pPr>
            <a:endParaRPr lang="en-US" sz="1800" dirty="0"/>
          </a:p>
          <a:p>
            <a:pPr marL="342900" indent="-342900">
              <a:buFont typeface="+mj-lt"/>
              <a:buAutoNum type="alphaLcPeriod"/>
            </a:pPr>
            <a:r>
              <a:rPr lang="en-US" sz="1800" dirty="0"/>
              <a:t>Select the reason and click “YES” (or click “NO” to continue the appointment)</a:t>
            </a:r>
            <a:endParaRPr lang="en-US" sz="1400" dirty="0"/>
          </a:p>
        </p:txBody>
      </p:sp>
      <p:pic>
        <p:nvPicPr>
          <p:cNvPr id="16" name="Picture 15">
            <a:hlinkClick r:id="" action="ppaction://hlinkshowjump?jump=firstslide"/>
            <a:extLst>
              <a:ext uri="{FF2B5EF4-FFF2-40B4-BE49-F238E27FC236}">
                <a16:creationId xmlns="" xmlns:a16="http://schemas.microsoft.com/office/drawing/2014/main" id="{B3470DBB-A5C3-FB40-B160-6B506333FB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586" y="107043"/>
            <a:ext cx="2514600" cy="635000"/>
          </a:xfrm>
          <a:prstGeom prst="rect">
            <a:avLst/>
          </a:prstGeom>
        </p:spPr>
      </p:pic>
      <p:sp>
        <p:nvSpPr>
          <p:cNvPr id="15" name="Content Placeholder 2">
            <a:extLst>
              <a:ext uri="{FF2B5EF4-FFF2-40B4-BE49-F238E27FC236}">
                <a16:creationId xmlns="" xmlns:a16="http://schemas.microsoft.com/office/drawing/2014/main" id="{D50F4927-1C75-4A0E-AB1F-0FB178D09CB4}"/>
              </a:ext>
            </a:extLst>
          </p:cNvPr>
          <p:cNvSpPr txBox="1">
            <a:spLocks/>
          </p:cNvSpPr>
          <p:nvPr/>
        </p:nvSpPr>
        <p:spPr>
          <a:xfrm>
            <a:off x="303944" y="6020656"/>
            <a:ext cx="1422113" cy="328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hlinkClick r:id="" action="ppaction://hlinkshowjump?jump=previousslide"/>
              </a:rPr>
              <a:t>Previous page</a:t>
            </a:r>
            <a:endParaRPr lang="en-US" sz="160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="" xmlns:a16="http://schemas.microsoft.com/office/drawing/2014/main" id="{4E1E32E5-5AD4-4FC8-81C9-5C2F484832EC}"/>
              </a:ext>
            </a:extLst>
          </p:cNvPr>
          <p:cNvSpPr txBox="1">
            <a:spLocks/>
          </p:cNvSpPr>
          <p:nvPr/>
        </p:nvSpPr>
        <p:spPr>
          <a:xfrm>
            <a:off x="10685124" y="6008670"/>
            <a:ext cx="1087348" cy="340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hlinkClick r:id="" action="ppaction://hlinkshowjump?jump=nextslide"/>
              </a:rPr>
              <a:t>Next page </a:t>
            </a:r>
            <a:endParaRPr lang="en-US" sz="1600" dirty="0"/>
          </a:p>
        </p:txBody>
      </p:sp>
      <p:sp>
        <p:nvSpPr>
          <p:cNvPr id="24" name="Down Arrow 4">
            <a:extLst>
              <a:ext uri="{FF2B5EF4-FFF2-40B4-BE49-F238E27FC236}">
                <a16:creationId xmlns="" xmlns:a16="http://schemas.microsoft.com/office/drawing/2014/main" id="{35442E2D-2433-4FFC-B713-4ABA61BA7BAA}"/>
              </a:ext>
            </a:extLst>
          </p:cNvPr>
          <p:cNvSpPr/>
          <p:nvPr/>
        </p:nvSpPr>
        <p:spPr>
          <a:xfrm rot="5400000">
            <a:off x="77055" y="6056615"/>
            <a:ext cx="328773" cy="256855"/>
          </a:xfrm>
          <a:prstGeom prst="downArrow">
            <a:avLst>
              <a:gd name="adj1" fmla="val 50000"/>
              <a:gd name="adj2" fmla="val 7000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5" name="Down Arrow 22">
            <a:extLst>
              <a:ext uri="{FF2B5EF4-FFF2-40B4-BE49-F238E27FC236}">
                <a16:creationId xmlns="" xmlns:a16="http://schemas.microsoft.com/office/drawing/2014/main" id="{A9BB3B5A-B94C-49D5-8A5E-3087BF10AB66}"/>
              </a:ext>
            </a:extLst>
          </p:cNvPr>
          <p:cNvSpPr/>
          <p:nvPr/>
        </p:nvSpPr>
        <p:spPr>
          <a:xfrm rot="16200000">
            <a:off x="11674867" y="6044628"/>
            <a:ext cx="328773" cy="256855"/>
          </a:xfrm>
          <a:prstGeom prst="downArrow">
            <a:avLst>
              <a:gd name="adj1" fmla="val 50000"/>
              <a:gd name="adj2" fmla="val 7000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05F60BF7-9DCB-4185-9C1A-2955E56E5C0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4958"/>
          <a:stretch/>
        </p:blipFill>
        <p:spPr>
          <a:xfrm>
            <a:off x="6454587" y="1019300"/>
            <a:ext cx="5074024" cy="2010771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010B42DC-7F78-4B6E-B1CC-57DE9DC2236F}"/>
              </a:ext>
            </a:extLst>
          </p:cNvPr>
          <p:cNvSpPr/>
          <p:nvPr/>
        </p:nvSpPr>
        <p:spPr>
          <a:xfrm>
            <a:off x="10910046" y="2323528"/>
            <a:ext cx="620469" cy="204519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="" xmlns:a16="http://schemas.microsoft.com/office/drawing/2014/main" id="{1E6BFF87-472F-4D7A-841D-C9F87B3F0590}"/>
              </a:ext>
            </a:extLst>
          </p:cNvPr>
          <p:cNvCxnSpPr>
            <a:cxnSpLocks/>
            <a:endCxn id="20" idx="1"/>
          </p:cNvCxnSpPr>
          <p:nvPr/>
        </p:nvCxnSpPr>
        <p:spPr>
          <a:xfrm flipV="1">
            <a:off x="5262282" y="2425788"/>
            <a:ext cx="5647764" cy="424988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170AE194-4742-47A9-B7BF-07331F8797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5925" y="3646011"/>
            <a:ext cx="3032920" cy="2750475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ECB92E55-49D0-4174-9AD9-6B1654ED9533}"/>
              </a:ext>
            </a:extLst>
          </p:cNvPr>
          <p:cNvSpPr/>
          <p:nvPr/>
        </p:nvSpPr>
        <p:spPr>
          <a:xfrm>
            <a:off x="7288305" y="4600563"/>
            <a:ext cx="2572871" cy="1809202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="" xmlns:a16="http://schemas.microsoft.com/office/drawing/2014/main" id="{5DAD2AAF-3647-4E35-9A93-97A4520CB479}"/>
              </a:ext>
            </a:extLst>
          </p:cNvPr>
          <p:cNvCxnSpPr>
            <a:cxnSpLocks/>
            <a:endCxn id="31" idx="1"/>
          </p:cNvCxnSpPr>
          <p:nvPr/>
        </p:nvCxnSpPr>
        <p:spPr>
          <a:xfrm>
            <a:off x="5116076" y="3984623"/>
            <a:ext cx="2172229" cy="1520541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9517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AD909F-53BD-2741-9CFC-0D86F9CD5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8291"/>
            <a:ext cx="10515600" cy="823070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Calibri"/>
                <a:cs typeface="Calibri"/>
              </a:rPr>
              <a:t>Screen 3 – Vaccination 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7C078C2-D791-E04C-BB35-E0BB3801C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0553"/>
            <a:ext cx="4583545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+mj-lt"/>
              <a:buAutoNum type="arabicPeriod" startAt="11"/>
            </a:pPr>
            <a:r>
              <a:rPr lang="en-US" sz="1800" dirty="0"/>
              <a:t>Click “Start” (box for Step 14 will appear)</a:t>
            </a:r>
          </a:p>
          <a:p>
            <a:pPr marL="342900" indent="-342900">
              <a:buFont typeface="+mj-lt"/>
              <a:buAutoNum type="arabicPeriod" startAt="11"/>
            </a:pPr>
            <a:endParaRPr lang="en-US" sz="1800" dirty="0"/>
          </a:p>
          <a:p>
            <a:pPr marL="342900" indent="-342900">
              <a:buFont typeface="+mj-lt"/>
              <a:buAutoNum type="arabicPeriod" startAt="11"/>
            </a:pPr>
            <a:r>
              <a:rPr lang="en-US" sz="1800" dirty="0"/>
              <a:t>Select the name of vaccinator from the drop-down</a:t>
            </a:r>
          </a:p>
          <a:p>
            <a:pPr marL="457200" lvl="1" indent="0">
              <a:buNone/>
            </a:pPr>
            <a:r>
              <a:rPr lang="en-US" sz="1400" dirty="0"/>
              <a:t>- Note: if the vaccinator does not exist, please contact support team</a:t>
            </a:r>
          </a:p>
          <a:p>
            <a:pPr marL="342900" indent="-342900">
              <a:buFont typeface="+mj-lt"/>
              <a:buAutoNum type="arabicPeriod" startAt="11"/>
            </a:pPr>
            <a:endParaRPr lang="en-US" sz="1800" dirty="0"/>
          </a:p>
          <a:p>
            <a:pPr marL="342900" indent="-342900">
              <a:buFont typeface="+mj-lt"/>
              <a:buAutoNum type="arabicPeriod" startAt="11"/>
            </a:pPr>
            <a:r>
              <a:rPr lang="en-US" sz="1800" dirty="0"/>
              <a:t>Complete pre-vaccination questions</a:t>
            </a:r>
          </a:p>
          <a:p>
            <a:pPr marL="342900" indent="-342900">
              <a:buFont typeface="+mj-lt"/>
              <a:buAutoNum type="arabicPeriod" startAt="11"/>
            </a:pPr>
            <a:endParaRPr lang="en-US" sz="1800" dirty="0"/>
          </a:p>
          <a:p>
            <a:pPr marL="342900" indent="-342900">
              <a:buFont typeface="+mj-lt"/>
              <a:buAutoNum type="arabicPeriod" startAt="11"/>
            </a:pPr>
            <a:r>
              <a:rPr lang="en-US" sz="1800" dirty="0"/>
              <a:t>Enter batch number and expiry date</a:t>
            </a:r>
          </a:p>
        </p:txBody>
      </p:sp>
      <p:pic>
        <p:nvPicPr>
          <p:cNvPr id="16" name="Picture 15">
            <a:hlinkClick r:id="" action="ppaction://hlinkshowjump?jump=firstslide"/>
            <a:extLst>
              <a:ext uri="{FF2B5EF4-FFF2-40B4-BE49-F238E27FC236}">
                <a16:creationId xmlns="" xmlns:a16="http://schemas.microsoft.com/office/drawing/2014/main" id="{B3470DBB-A5C3-FB40-B160-6B506333FB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586" y="107043"/>
            <a:ext cx="2514600" cy="635000"/>
          </a:xfrm>
          <a:prstGeom prst="rect">
            <a:avLst/>
          </a:prstGeom>
        </p:spPr>
      </p:pic>
      <p:sp>
        <p:nvSpPr>
          <p:cNvPr id="15" name="Content Placeholder 2">
            <a:extLst>
              <a:ext uri="{FF2B5EF4-FFF2-40B4-BE49-F238E27FC236}">
                <a16:creationId xmlns="" xmlns:a16="http://schemas.microsoft.com/office/drawing/2014/main" id="{D50F4927-1C75-4A0E-AB1F-0FB178D09CB4}"/>
              </a:ext>
            </a:extLst>
          </p:cNvPr>
          <p:cNvSpPr txBox="1">
            <a:spLocks/>
          </p:cNvSpPr>
          <p:nvPr/>
        </p:nvSpPr>
        <p:spPr>
          <a:xfrm>
            <a:off x="303944" y="6020656"/>
            <a:ext cx="1422113" cy="328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hlinkClick r:id="" action="ppaction://hlinkshowjump?jump=previousslide"/>
              </a:rPr>
              <a:t>Previous page</a:t>
            </a:r>
            <a:endParaRPr lang="en-US" sz="160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="" xmlns:a16="http://schemas.microsoft.com/office/drawing/2014/main" id="{4E1E32E5-5AD4-4FC8-81C9-5C2F484832EC}"/>
              </a:ext>
            </a:extLst>
          </p:cNvPr>
          <p:cNvSpPr txBox="1">
            <a:spLocks/>
          </p:cNvSpPr>
          <p:nvPr/>
        </p:nvSpPr>
        <p:spPr>
          <a:xfrm>
            <a:off x="10685124" y="6008670"/>
            <a:ext cx="1087348" cy="340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hlinkClick r:id="" action="ppaction://hlinkshowjump?jump=nextslide"/>
              </a:rPr>
              <a:t>Next page </a:t>
            </a:r>
            <a:endParaRPr lang="en-US" sz="1600" dirty="0"/>
          </a:p>
        </p:txBody>
      </p:sp>
      <p:sp>
        <p:nvSpPr>
          <p:cNvPr id="24" name="Down Arrow 4">
            <a:extLst>
              <a:ext uri="{FF2B5EF4-FFF2-40B4-BE49-F238E27FC236}">
                <a16:creationId xmlns="" xmlns:a16="http://schemas.microsoft.com/office/drawing/2014/main" id="{35442E2D-2433-4FFC-B713-4ABA61BA7BAA}"/>
              </a:ext>
            </a:extLst>
          </p:cNvPr>
          <p:cNvSpPr/>
          <p:nvPr/>
        </p:nvSpPr>
        <p:spPr>
          <a:xfrm rot="5400000">
            <a:off x="77055" y="6056615"/>
            <a:ext cx="328773" cy="256855"/>
          </a:xfrm>
          <a:prstGeom prst="downArrow">
            <a:avLst>
              <a:gd name="adj1" fmla="val 50000"/>
              <a:gd name="adj2" fmla="val 7000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5" name="Down Arrow 22">
            <a:extLst>
              <a:ext uri="{FF2B5EF4-FFF2-40B4-BE49-F238E27FC236}">
                <a16:creationId xmlns="" xmlns:a16="http://schemas.microsoft.com/office/drawing/2014/main" id="{A9BB3B5A-B94C-49D5-8A5E-3087BF10AB66}"/>
              </a:ext>
            </a:extLst>
          </p:cNvPr>
          <p:cNvSpPr/>
          <p:nvPr/>
        </p:nvSpPr>
        <p:spPr>
          <a:xfrm rot="16200000">
            <a:off x="11674867" y="6044628"/>
            <a:ext cx="328773" cy="256855"/>
          </a:xfrm>
          <a:prstGeom prst="downArrow">
            <a:avLst>
              <a:gd name="adj1" fmla="val 50000"/>
              <a:gd name="adj2" fmla="val 7000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4D2261E9-2CCC-470A-B411-446DCABDDF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0257" y="424543"/>
            <a:ext cx="4273857" cy="3953435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D3C14538-8E2B-4F43-97F0-2288246A604D}"/>
              </a:ext>
            </a:extLst>
          </p:cNvPr>
          <p:cNvSpPr/>
          <p:nvPr/>
        </p:nvSpPr>
        <p:spPr>
          <a:xfrm>
            <a:off x="8014448" y="2940423"/>
            <a:ext cx="1308846" cy="215153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="" xmlns:a16="http://schemas.microsoft.com/office/drawing/2014/main" id="{7CEC2F51-93CA-4500-8F7C-DF69F9B146EC}"/>
              </a:ext>
            </a:extLst>
          </p:cNvPr>
          <p:cNvCxnSpPr>
            <a:cxnSpLocks/>
            <a:endCxn id="30" idx="1"/>
          </p:cNvCxnSpPr>
          <p:nvPr/>
        </p:nvCxnSpPr>
        <p:spPr>
          <a:xfrm>
            <a:off x="5065059" y="2626659"/>
            <a:ext cx="2949389" cy="421341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527F2DCB-4C6F-4851-B7AB-463A0FF3A409}"/>
              </a:ext>
            </a:extLst>
          </p:cNvPr>
          <p:cNvSpPr/>
          <p:nvPr/>
        </p:nvSpPr>
        <p:spPr>
          <a:xfrm>
            <a:off x="10040472" y="2743200"/>
            <a:ext cx="412375" cy="215153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="" xmlns:a16="http://schemas.microsoft.com/office/drawing/2014/main" id="{49AE8120-E1A6-436D-82FD-613EEEF7A8F8}"/>
              </a:ext>
            </a:extLst>
          </p:cNvPr>
          <p:cNvCxnSpPr>
            <a:cxnSpLocks/>
            <a:endCxn id="18" idx="1"/>
          </p:cNvCxnSpPr>
          <p:nvPr/>
        </p:nvCxnSpPr>
        <p:spPr>
          <a:xfrm>
            <a:off x="5181600" y="1810871"/>
            <a:ext cx="4858872" cy="1039906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333A3D88-341D-4986-92B6-0A7864BCA649}"/>
              </a:ext>
            </a:extLst>
          </p:cNvPr>
          <p:cNvSpPr/>
          <p:nvPr/>
        </p:nvSpPr>
        <p:spPr>
          <a:xfrm>
            <a:off x="6793346" y="3213847"/>
            <a:ext cx="2458230" cy="963706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="" xmlns:a16="http://schemas.microsoft.com/office/drawing/2014/main" id="{57F081F5-C3D9-4A29-9C81-5489A73FFDBD}"/>
              </a:ext>
            </a:extLst>
          </p:cNvPr>
          <p:cNvCxnSpPr>
            <a:cxnSpLocks/>
            <a:endCxn id="20" idx="1"/>
          </p:cNvCxnSpPr>
          <p:nvPr/>
        </p:nvCxnSpPr>
        <p:spPr>
          <a:xfrm flipV="1">
            <a:off x="4778188" y="3695700"/>
            <a:ext cx="2015158" cy="289445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B14A6ED5-2890-4869-A899-CE45CCE9D3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6082" y="5038974"/>
            <a:ext cx="6167718" cy="757439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28" name="Straight Arrow Connector 27">
            <a:extLst>
              <a:ext uri="{FF2B5EF4-FFF2-40B4-BE49-F238E27FC236}">
                <a16:creationId xmlns="" xmlns:a16="http://schemas.microsoft.com/office/drawing/2014/main" id="{54896D54-15F8-41F9-84B2-786C63AA4AEE}"/>
              </a:ext>
            </a:extLst>
          </p:cNvPr>
          <p:cNvCxnSpPr>
            <a:cxnSpLocks/>
            <a:endCxn id="29" idx="1"/>
          </p:cNvCxnSpPr>
          <p:nvPr/>
        </p:nvCxnSpPr>
        <p:spPr>
          <a:xfrm>
            <a:off x="4778188" y="4763664"/>
            <a:ext cx="3003856" cy="639542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6852CAAA-F0A3-4B1C-9B8C-B5FAAC51A378}"/>
              </a:ext>
            </a:extLst>
          </p:cNvPr>
          <p:cNvSpPr/>
          <p:nvPr/>
        </p:nvSpPr>
        <p:spPr>
          <a:xfrm>
            <a:off x="7782044" y="5051070"/>
            <a:ext cx="1711579" cy="704271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22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AD909F-53BD-2741-9CFC-0D86F9CD5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8291"/>
            <a:ext cx="10515600" cy="823070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Calibri"/>
                <a:cs typeface="Calibri"/>
              </a:rPr>
              <a:t>Screen 3 – Vaccination 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7C078C2-D791-E04C-BB35-E0BB3801C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0553"/>
            <a:ext cx="4583545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+mj-lt"/>
              <a:buAutoNum type="arabicPeriod" startAt="15"/>
            </a:pPr>
            <a:r>
              <a:rPr lang="en-US" sz="1800" dirty="0"/>
              <a:t>Perform vaccination</a:t>
            </a:r>
          </a:p>
          <a:p>
            <a:pPr marL="457200" lvl="1" indent="0">
              <a:buNone/>
            </a:pPr>
            <a:r>
              <a:rPr lang="en-US" sz="1400" dirty="0"/>
              <a:t>- Note: non-system step</a:t>
            </a:r>
          </a:p>
          <a:p>
            <a:pPr marL="342900" indent="-342900">
              <a:buFont typeface="+mj-lt"/>
              <a:buAutoNum type="arabicPeriod" startAt="15"/>
            </a:pPr>
            <a:endParaRPr lang="en-US" sz="1800" dirty="0"/>
          </a:p>
          <a:p>
            <a:pPr marL="342900" indent="-342900">
              <a:buFont typeface="+mj-lt"/>
              <a:buAutoNum type="arabicPeriod" startAt="15"/>
            </a:pPr>
            <a:r>
              <a:rPr lang="en-US" sz="1800" dirty="0"/>
              <a:t>Click “Complete”</a:t>
            </a:r>
          </a:p>
          <a:p>
            <a:pPr marL="342900" indent="-342900">
              <a:buFont typeface="+mj-lt"/>
              <a:buAutoNum type="arabicPeriod" startAt="15"/>
            </a:pPr>
            <a:endParaRPr lang="en-US" sz="1800" dirty="0"/>
          </a:p>
          <a:p>
            <a:pPr marL="342900" indent="-342900">
              <a:buFont typeface="+mj-lt"/>
              <a:buAutoNum type="arabicPeriod" startAt="15"/>
            </a:pPr>
            <a:r>
              <a:rPr lang="en-US" sz="1800" dirty="0"/>
              <a:t>Click “Book out” in the same place “Complete” appeared</a:t>
            </a:r>
          </a:p>
          <a:p>
            <a:pPr marL="342900" indent="-342900">
              <a:buFont typeface="+mj-lt"/>
              <a:buAutoNum type="arabicPeriod" startAt="15"/>
            </a:pPr>
            <a:endParaRPr lang="en-US" sz="1800" dirty="0"/>
          </a:p>
          <a:p>
            <a:pPr marL="342900" indent="-342900">
              <a:buFont typeface="+mj-lt"/>
              <a:buAutoNum type="arabicPeriod" startAt="15"/>
            </a:pPr>
            <a:r>
              <a:rPr lang="en-US" sz="1800" dirty="0">
                <a:highlight>
                  <a:srgbClr val="FFFF00"/>
                </a:highlight>
              </a:rPr>
              <a:t> OPTIONAL </a:t>
            </a:r>
            <a:r>
              <a:rPr lang="en-US" sz="1800" dirty="0"/>
              <a:t> Add any adverse reactions in the notes/comments box</a:t>
            </a:r>
          </a:p>
        </p:txBody>
      </p:sp>
      <p:pic>
        <p:nvPicPr>
          <p:cNvPr id="16" name="Picture 15">
            <a:hlinkClick r:id="" action="ppaction://hlinkshowjump?jump=firstslide"/>
            <a:extLst>
              <a:ext uri="{FF2B5EF4-FFF2-40B4-BE49-F238E27FC236}">
                <a16:creationId xmlns="" xmlns:a16="http://schemas.microsoft.com/office/drawing/2014/main" id="{B3470DBB-A5C3-FB40-B160-6B506333FB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586" y="107043"/>
            <a:ext cx="2514600" cy="635000"/>
          </a:xfrm>
          <a:prstGeom prst="rect">
            <a:avLst/>
          </a:prstGeom>
        </p:spPr>
      </p:pic>
      <p:sp>
        <p:nvSpPr>
          <p:cNvPr id="15" name="Content Placeholder 2">
            <a:extLst>
              <a:ext uri="{FF2B5EF4-FFF2-40B4-BE49-F238E27FC236}">
                <a16:creationId xmlns="" xmlns:a16="http://schemas.microsoft.com/office/drawing/2014/main" id="{D50F4927-1C75-4A0E-AB1F-0FB178D09CB4}"/>
              </a:ext>
            </a:extLst>
          </p:cNvPr>
          <p:cNvSpPr txBox="1">
            <a:spLocks/>
          </p:cNvSpPr>
          <p:nvPr/>
        </p:nvSpPr>
        <p:spPr>
          <a:xfrm>
            <a:off x="303944" y="6020656"/>
            <a:ext cx="1422113" cy="328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hlinkClick r:id="" action="ppaction://hlinkshowjump?jump=previousslide"/>
              </a:rPr>
              <a:t>Previous page</a:t>
            </a:r>
            <a:endParaRPr lang="en-US" sz="1600" dirty="0"/>
          </a:p>
        </p:txBody>
      </p:sp>
      <p:sp>
        <p:nvSpPr>
          <p:cNvPr id="24" name="Down Arrow 4">
            <a:extLst>
              <a:ext uri="{FF2B5EF4-FFF2-40B4-BE49-F238E27FC236}">
                <a16:creationId xmlns="" xmlns:a16="http://schemas.microsoft.com/office/drawing/2014/main" id="{35442E2D-2433-4FFC-B713-4ABA61BA7BAA}"/>
              </a:ext>
            </a:extLst>
          </p:cNvPr>
          <p:cNvSpPr/>
          <p:nvPr/>
        </p:nvSpPr>
        <p:spPr>
          <a:xfrm rot="5400000">
            <a:off x="77055" y="6056615"/>
            <a:ext cx="328773" cy="256855"/>
          </a:xfrm>
          <a:prstGeom prst="downArrow">
            <a:avLst>
              <a:gd name="adj1" fmla="val 50000"/>
              <a:gd name="adj2" fmla="val 7000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5F21792-1C22-4795-BBB6-87026E3ED6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1224" y="738291"/>
            <a:ext cx="6363813" cy="2862032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28" name="Straight Arrow Connector 27">
            <a:extLst>
              <a:ext uri="{FF2B5EF4-FFF2-40B4-BE49-F238E27FC236}">
                <a16:creationId xmlns="" xmlns:a16="http://schemas.microsoft.com/office/drawing/2014/main" id="{54896D54-15F8-41F9-84B2-786C63AA4AEE}"/>
              </a:ext>
            </a:extLst>
          </p:cNvPr>
          <p:cNvCxnSpPr>
            <a:cxnSpLocks/>
            <a:endCxn id="29" idx="1"/>
          </p:cNvCxnSpPr>
          <p:nvPr/>
        </p:nvCxnSpPr>
        <p:spPr>
          <a:xfrm flipV="1">
            <a:off x="3065929" y="1833281"/>
            <a:ext cx="4805083" cy="918884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6852CAAA-F0A3-4B1C-9B8C-B5FAAC51A378}"/>
              </a:ext>
            </a:extLst>
          </p:cNvPr>
          <p:cNvSpPr/>
          <p:nvPr/>
        </p:nvSpPr>
        <p:spPr>
          <a:xfrm>
            <a:off x="7871012" y="1712257"/>
            <a:ext cx="502024" cy="242048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67CBE7E5-E1CC-4E6D-89CA-F682CDA9E5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9120" y="3984301"/>
            <a:ext cx="4965807" cy="252206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26" name="Straight Arrow Connector 25">
            <a:extLst>
              <a:ext uri="{FF2B5EF4-FFF2-40B4-BE49-F238E27FC236}">
                <a16:creationId xmlns="" xmlns:a16="http://schemas.microsoft.com/office/drawing/2014/main" id="{56916670-33BE-4E28-B0B8-EC8CE5E99634}"/>
              </a:ext>
            </a:extLst>
          </p:cNvPr>
          <p:cNvCxnSpPr>
            <a:cxnSpLocks/>
            <a:endCxn id="31" idx="1"/>
          </p:cNvCxnSpPr>
          <p:nvPr/>
        </p:nvCxnSpPr>
        <p:spPr>
          <a:xfrm>
            <a:off x="4533221" y="3669515"/>
            <a:ext cx="2907486" cy="1562381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AE863D8D-EAAB-4BDB-8391-B86B65EA3240}"/>
              </a:ext>
            </a:extLst>
          </p:cNvPr>
          <p:cNvSpPr/>
          <p:nvPr/>
        </p:nvSpPr>
        <p:spPr>
          <a:xfrm>
            <a:off x="7440707" y="5110872"/>
            <a:ext cx="502024" cy="242048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ontent Placeholder 2">
            <a:extLst>
              <a:ext uri="{FF2B5EF4-FFF2-40B4-BE49-F238E27FC236}">
                <a16:creationId xmlns="" xmlns:a16="http://schemas.microsoft.com/office/drawing/2014/main" id="{A2AD749E-56C0-4D7A-A2C7-E81918E244A1}"/>
              </a:ext>
            </a:extLst>
          </p:cNvPr>
          <p:cNvSpPr txBox="1">
            <a:spLocks/>
          </p:cNvSpPr>
          <p:nvPr/>
        </p:nvSpPr>
        <p:spPr>
          <a:xfrm>
            <a:off x="303944" y="6481218"/>
            <a:ext cx="1422113" cy="328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hlinkClick r:id="rId5" action="ppaction://hlinksldjump"/>
              </a:rPr>
              <a:t>Start over</a:t>
            </a:r>
            <a:endParaRPr lang="en-US" sz="1600" dirty="0"/>
          </a:p>
        </p:txBody>
      </p:sp>
      <p:sp>
        <p:nvSpPr>
          <p:cNvPr id="33" name="Down Arrow 4">
            <a:extLst>
              <a:ext uri="{FF2B5EF4-FFF2-40B4-BE49-F238E27FC236}">
                <a16:creationId xmlns="" xmlns:a16="http://schemas.microsoft.com/office/drawing/2014/main" id="{34633511-3863-40BC-AF68-1ECF8A56C9AA}"/>
              </a:ext>
            </a:extLst>
          </p:cNvPr>
          <p:cNvSpPr/>
          <p:nvPr/>
        </p:nvSpPr>
        <p:spPr>
          <a:xfrm rot="5400000">
            <a:off x="77055" y="6517177"/>
            <a:ext cx="328773" cy="256855"/>
          </a:xfrm>
          <a:prstGeom prst="downArrow">
            <a:avLst>
              <a:gd name="adj1" fmla="val 50000"/>
              <a:gd name="adj2" fmla="val 7000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022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F1AFC08240BD41B17E62F7FB4E82D6" ma:contentTypeVersion="8" ma:contentTypeDescription="Create a new document." ma:contentTypeScope="" ma:versionID="055716c46c3339cf6dd92817e6894c3d">
  <xsd:schema xmlns:xsd="http://www.w3.org/2001/XMLSchema" xmlns:xs="http://www.w3.org/2001/XMLSchema" xmlns:p="http://schemas.microsoft.com/office/2006/metadata/properties" xmlns:ns2="dcdfc00f-d99e-4425-afe2-8f9af0d4d84c" targetNamespace="http://schemas.microsoft.com/office/2006/metadata/properties" ma:root="true" ma:fieldsID="985c2001a1cf5a9dfc386a480674be0b" ns2:_="">
    <xsd:import namespace="dcdfc00f-d99e-4425-afe2-8f9af0d4d8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dfc00f-d99e-4425-afe2-8f9af0d4d8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9BC204-6510-4125-9B63-C97BD72F5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63FEB3-3DDD-4163-9B7D-B2093AD160C7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dcdfc00f-d99e-4425-afe2-8f9af0d4d84c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7865235-37C9-418B-A048-1F69B8647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dfc00f-d99e-4425-afe2-8f9af0d4d84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1378</TotalTime>
  <Words>386</Words>
  <Application>Microsoft Office PowerPoint</Application>
  <PresentationFormat>Custom</PresentationFormat>
  <Paragraphs>63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Quick Guide Walk-in Vaccinations &amp; Nursing Homes  Vaccination Management URL: https://admin-immunisation.aptvision.com/ </vt:lpstr>
      <vt:lpstr>Screen 1 – Patient Arrives (1 of 2)</vt:lpstr>
      <vt:lpstr>Screen 1 – Patient Arrives (2 of 2)</vt:lpstr>
      <vt:lpstr>Screen 2 – Check in patient (1 of 3)</vt:lpstr>
      <vt:lpstr>Screen 2 – Check in patient (2 of 3)</vt:lpstr>
      <vt:lpstr>Screen 2 – Check in patient (3 of 3)</vt:lpstr>
      <vt:lpstr>Screen 3 – Vaccination (1 of 2)</vt:lpstr>
      <vt:lpstr>Screen 3 – Vaccination (2 of 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for booking a COVID-19 vaccination</dc:title>
  <dc:creator>Melony Lawrance</dc:creator>
  <cp:lastModifiedBy>Deirdre Webb</cp:lastModifiedBy>
  <cp:revision>62</cp:revision>
  <dcterms:created xsi:type="dcterms:W3CDTF">2020-12-08T12:45:27Z</dcterms:created>
  <dcterms:modified xsi:type="dcterms:W3CDTF">2020-12-11T21:40:55Z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0x01010011F1AFC08240BD41B17E62F7FB4E82D6</vt:lpwstr>
  </property>
</Properties>
</file>